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6.xml" ContentType="application/vnd.openxmlformats-officedocument.them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7.xml" ContentType="application/vnd.openxmlformats-officedocument.theme+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8.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9.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10.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11.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12.xml" ContentType="application/vnd.openxmlformats-officedocument.theme+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 id="2147483703" r:id="rId3"/>
    <p:sldMasterId id="2147483736" r:id="rId4"/>
    <p:sldMasterId id="2147483769" r:id="rId5"/>
    <p:sldMasterId id="2147483803" r:id="rId6"/>
    <p:sldMasterId id="2147483835" r:id="rId7"/>
    <p:sldMasterId id="2147483844" r:id="rId8"/>
    <p:sldMasterId id="2147483865" r:id="rId9"/>
    <p:sldMasterId id="2147483897" r:id="rId10"/>
    <p:sldMasterId id="2147483928" r:id="rId11"/>
    <p:sldMasterId id="2147483948" r:id="rId12"/>
    <p:sldMasterId id="2147483956" r:id="rId13"/>
  </p:sldMasterIdLst>
  <p:notesMasterIdLst>
    <p:notesMasterId r:id="rId41"/>
  </p:notesMasterIdLst>
  <p:handoutMasterIdLst>
    <p:handoutMasterId r:id="rId42"/>
  </p:handoutMasterIdLst>
  <p:sldIdLst>
    <p:sldId id="275" r:id="rId14"/>
    <p:sldId id="272" r:id="rId15"/>
    <p:sldId id="258" r:id="rId16"/>
    <p:sldId id="291" r:id="rId17"/>
    <p:sldId id="257" r:id="rId18"/>
    <p:sldId id="260" r:id="rId19"/>
    <p:sldId id="259" r:id="rId20"/>
    <p:sldId id="294" r:id="rId21"/>
    <p:sldId id="2147471699" r:id="rId22"/>
    <p:sldId id="2147471698" r:id="rId23"/>
    <p:sldId id="2147471690" r:id="rId24"/>
    <p:sldId id="2147471691" r:id="rId25"/>
    <p:sldId id="2147471694" r:id="rId26"/>
    <p:sldId id="270" r:id="rId27"/>
    <p:sldId id="261" r:id="rId28"/>
    <p:sldId id="2147471695" r:id="rId29"/>
    <p:sldId id="2147471696" r:id="rId30"/>
    <p:sldId id="2147470671" r:id="rId31"/>
    <p:sldId id="264" r:id="rId32"/>
    <p:sldId id="2147471700" r:id="rId33"/>
    <p:sldId id="2146847525" r:id="rId34"/>
    <p:sldId id="2147470563" r:id="rId35"/>
    <p:sldId id="284" r:id="rId36"/>
    <p:sldId id="280" r:id="rId37"/>
    <p:sldId id="288" r:id="rId38"/>
    <p:sldId id="2147471702" r:id="rId39"/>
    <p:sldId id="289" r:id="rId40"/>
  </p:sldIdLst>
  <p:sldSz cx="9144000" cy="5143500" type="screen16x9"/>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90"/>
    <a:srgbClr val="00A0AE"/>
    <a:srgbClr val="D2D3D5"/>
    <a:srgbClr val="F35F7C"/>
    <a:srgbClr val="00437D"/>
    <a:srgbClr val="D41F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31CB34-9791-404B-A20E-747C6844965A}" v="22" dt="2023-09-13T01:44:24.5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5" autoAdjust="0"/>
    <p:restoredTop sz="58073" autoAdjust="0"/>
  </p:normalViewPr>
  <p:slideViewPr>
    <p:cSldViewPr snapToGrid="0" showGuides="1">
      <p:cViewPr varScale="1">
        <p:scale>
          <a:sx n="85" d="100"/>
          <a:sy n="85" d="100"/>
        </p:scale>
        <p:origin x="2394" y="90"/>
      </p:cViewPr>
      <p:guideLst>
        <p:guide orient="horz" pos="1620"/>
        <p:guide pos="2880"/>
      </p:guideLst>
    </p:cSldViewPr>
  </p:slideViewPr>
  <p:notesTextViewPr>
    <p:cViewPr>
      <p:scale>
        <a:sx n="1" d="1"/>
        <a:sy n="1" d="1"/>
      </p:scale>
      <p:origin x="0" y="0"/>
    </p:cViewPr>
  </p:notesTextViewPr>
  <p:notesViewPr>
    <p:cSldViewPr snapToGrid="0" showGuides="1">
      <p:cViewPr varScale="1">
        <p:scale>
          <a:sx n="82" d="100"/>
          <a:sy n="82" d="100"/>
        </p:scale>
        <p:origin x="315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winnen, Rachel E" userId="9f91e7e3-31f2-49bb-a635-a6cbbcbf7b06" providerId="ADAL" clId="{6F31CB34-9791-404B-A20E-747C6844965A}"/>
    <pc:docChg chg="undo redo custSel addSld delSld modSld delMainMaster">
      <pc:chgData name="Swinnen, Rachel E" userId="9f91e7e3-31f2-49bb-a635-a6cbbcbf7b06" providerId="ADAL" clId="{6F31CB34-9791-404B-A20E-747C6844965A}" dt="2023-09-13T01:44:24.518" v="512"/>
      <pc:docMkLst>
        <pc:docMk/>
      </pc:docMkLst>
      <pc:sldChg chg="modSp add del mod">
        <pc:chgData name="Swinnen, Rachel E" userId="9f91e7e3-31f2-49bb-a635-a6cbbcbf7b06" providerId="ADAL" clId="{6F31CB34-9791-404B-A20E-747C6844965A}" dt="2023-09-13T01:44:24.518" v="512"/>
        <pc:sldMkLst>
          <pc:docMk/>
          <pc:sldMk cId="1847603984" sldId="260"/>
        </pc:sldMkLst>
        <pc:spChg chg="mod">
          <ac:chgData name="Swinnen, Rachel E" userId="9f91e7e3-31f2-49bb-a635-a6cbbcbf7b06" providerId="ADAL" clId="{6F31CB34-9791-404B-A20E-747C6844965A}" dt="2023-09-13T01:44:24.481" v="511"/>
          <ac:spMkLst>
            <pc:docMk/>
            <pc:sldMk cId="1847603984" sldId="260"/>
            <ac:spMk id="2" creationId="{71BDB7AD-2AE7-4206-99A8-7E26A7A42ABF}"/>
          </ac:spMkLst>
        </pc:spChg>
        <pc:spChg chg="mod">
          <ac:chgData name="Swinnen, Rachel E" userId="9f91e7e3-31f2-49bb-a635-a6cbbcbf7b06" providerId="ADAL" clId="{6F31CB34-9791-404B-A20E-747C6844965A}" dt="2023-09-13T01:44:24.481" v="511"/>
          <ac:spMkLst>
            <pc:docMk/>
            <pc:sldMk cId="1847603984" sldId="260"/>
            <ac:spMk id="3" creationId="{4258DAED-63BC-4D98-9C1E-47F7156B07A7}"/>
          </ac:spMkLst>
        </pc:spChg>
      </pc:sldChg>
      <pc:sldChg chg="add del">
        <pc:chgData name="Swinnen, Rachel E" userId="9f91e7e3-31f2-49bb-a635-a6cbbcbf7b06" providerId="ADAL" clId="{6F31CB34-9791-404B-A20E-747C6844965A}" dt="2023-09-11T16:42:16.637" v="219"/>
        <pc:sldMkLst>
          <pc:docMk/>
          <pc:sldMk cId="4151664933" sldId="261"/>
        </pc:sldMkLst>
      </pc:sldChg>
      <pc:sldChg chg="add del">
        <pc:chgData name="Swinnen, Rachel E" userId="9f91e7e3-31f2-49bb-a635-a6cbbcbf7b06" providerId="ADAL" clId="{6F31CB34-9791-404B-A20E-747C6844965A}" dt="2023-09-11T16:42:16.637" v="219"/>
        <pc:sldMkLst>
          <pc:docMk/>
          <pc:sldMk cId="348382508" sldId="264"/>
        </pc:sldMkLst>
      </pc:sldChg>
      <pc:sldChg chg="add del">
        <pc:chgData name="Swinnen, Rachel E" userId="9f91e7e3-31f2-49bb-a635-a6cbbcbf7b06" providerId="ADAL" clId="{6F31CB34-9791-404B-A20E-747C6844965A}" dt="2023-09-11T16:42:16.637" v="219"/>
        <pc:sldMkLst>
          <pc:docMk/>
          <pc:sldMk cId="4143323529" sldId="270"/>
        </pc:sldMkLst>
      </pc:sldChg>
      <pc:sldChg chg="modSp mod modNotesTx">
        <pc:chgData name="Swinnen, Rachel E" userId="9f91e7e3-31f2-49bb-a635-a6cbbcbf7b06" providerId="ADAL" clId="{6F31CB34-9791-404B-A20E-747C6844965A}" dt="2023-09-11T16:36:54.010" v="98" actId="20577"/>
        <pc:sldMkLst>
          <pc:docMk/>
          <pc:sldMk cId="1230381560" sldId="275"/>
        </pc:sldMkLst>
        <pc:spChg chg="mod">
          <ac:chgData name="Swinnen, Rachel E" userId="9f91e7e3-31f2-49bb-a635-a6cbbcbf7b06" providerId="ADAL" clId="{6F31CB34-9791-404B-A20E-747C6844965A}" dt="2023-09-11T16:34:13.299" v="35" actId="20577"/>
          <ac:spMkLst>
            <pc:docMk/>
            <pc:sldMk cId="1230381560" sldId="275"/>
            <ac:spMk id="2" creationId="{95E81B16-4FF7-40D6-8996-E97990DED135}"/>
          </ac:spMkLst>
        </pc:spChg>
        <pc:spChg chg="mod">
          <ac:chgData name="Swinnen, Rachel E" userId="9f91e7e3-31f2-49bb-a635-a6cbbcbf7b06" providerId="ADAL" clId="{6F31CB34-9791-404B-A20E-747C6844965A}" dt="2023-09-11T16:35:43.025" v="51" actId="20577"/>
          <ac:spMkLst>
            <pc:docMk/>
            <pc:sldMk cId="1230381560" sldId="275"/>
            <ac:spMk id="3" creationId="{B93061D7-1BD3-4779-8D6C-E1F22B1D001F}"/>
          </ac:spMkLst>
        </pc:spChg>
        <pc:spChg chg="mod">
          <ac:chgData name="Swinnen, Rachel E" userId="9f91e7e3-31f2-49bb-a635-a6cbbcbf7b06" providerId="ADAL" clId="{6F31CB34-9791-404B-A20E-747C6844965A}" dt="2023-09-11T16:36:25.475" v="70" actId="20577"/>
          <ac:spMkLst>
            <pc:docMk/>
            <pc:sldMk cId="1230381560" sldId="275"/>
            <ac:spMk id="6" creationId="{E927551F-E985-FA97-8E11-1023652BFE46}"/>
          </ac:spMkLst>
        </pc:spChg>
      </pc:sldChg>
      <pc:sldChg chg="modNotesTx">
        <pc:chgData name="Swinnen, Rachel E" userId="9f91e7e3-31f2-49bb-a635-a6cbbcbf7b06" providerId="ADAL" clId="{6F31CB34-9791-404B-A20E-747C6844965A}" dt="2023-09-11T16:49:18.735" v="322" actId="20577"/>
        <pc:sldMkLst>
          <pc:docMk/>
          <pc:sldMk cId="3549848926" sldId="280"/>
        </pc:sldMkLst>
      </pc:sldChg>
      <pc:sldChg chg="del">
        <pc:chgData name="Swinnen, Rachel E" userId="9f91e7e3-31f2-49bb-a635-a6cbbcbf7b06" providerId="ADAL" clId="{6F31CB34-9791-404B-A20E-747C6844965A}" dt="2023-09-11T16:37:49.162" v="155" actId="47"/>
        <pc:sldMkLst>
          <pc:docMk/>
          <pc:sldMk cId="1176947129" sldId="283"/>
        </pc:sldMkLst>
      </pc:sldChg>
      <pc:sldChg chg="modSp mod">
        <pc:chgData name="Swinnen, Rachel E" userId="9f91e7e3-31f2-49bb-a635-a6cbbcbf7b06" providerId="ADAL" clId="{6F31CB34-9791-404B-A20E-747C6844965A}" dt="2023-09-11T16:54:39.928" v="485" actId="20577"/>
        <pc:sldMkLst>
          <pc:docMk/>
          <pc:sldMk cId="1728973745" sldId="289"/>
        </pc:sldMkLst>
        <pc:spChg chg="mod">
          <ac:chgData name="Swinnen, Rachel E" userId="9f91e7e3-31f2-49bb-a635-a6cbbcbf7b06" providerId="ADAL" clId="{6F31CB34-9791-404B-A20E-747C6844965A}" dt="2023-09-11T16:54:39.928" v="485" actId="20577"/>
          <ac:spMkLst>
            <pc:docMk/>
            <pc:sldMk cId="1728973745" sldId="289"/>
            <ac:spMk id="3" creationId="{01060278-B1F8-476D-9699-2B2CDA65B98F}"/>
          </ac:spMkLst>
        </pc:spChg>
      </pc:sldChg>
      <pc:sldChg chg="modSp mod modNotesTx">
        <pc:chgData name="Swinnen, Rachel E" userId="9f91e7e3-31f2-49bb-a635-a6cbbcbf7b06" providerId="ADAL" clId="{6F31CB34-9791-404B-A20E-747C6844965A}" dt="2023-09-12T14:47:44.182" v="504" actId="6549"/>
        <pc:sldMkLst>
          <pc:docMk/>
          <pc:sldMk cId="2230628685" sldId="294"/>
        </pc:sldMkLst>
        <pc:spChg chg="mod">
          <ac:chgData name="Swinnen, Rachel E" userId="9f91e7e3-31f2-49bb-a635-a6cbbcbf7b06" providerId="ADAL" clId="{6F31CB34-9791-404B-A20E-747C6844965A}" dt="2023-09-11T16:37:42.108" v="154" actId="20577"/>
          <ac:spMkLst>
            <pc:docMk/>
            <pc:sldMk cId="2230628685" sldId="294"/>
            <ac:spMk id="5" creationId="{8A7CA984-554D-4A92-8AEA-7EB29AF29A8B}"/>
          </ac:spMkLst>
        </pc:spChg>
      </pc:sldChg>
      <pc:sldChg chg="del">
        <pc:chgData name="Swinnen, Rachel E" userId="9f91e7e3-31f2-49bb-a635-a6cbbcbf7b06" providerId="ADAL" clId="{6F31CB34-9791-404B-A20E-747C6844965A}" dt="2023-09-11T16:37:49.162" v="155" actId="47"/>
        <pc:sldMkLst>
          <pc:docMk/>
          <pc:sldMk cId="3440216341" sldId="301"/>
        </pc:sldMkLst>
      </pc:sldChg>
      <pc:sldChg chg="del">
        <pc:chgData name="Swinnen, Rachel E" userId="9f91e7e3-31f2-49bb-a635-a6cbbcbf7b06" providerId="ADAL" clId="{6F31CB34-9791-404B-A20E-747C6844965A}" dt="2023-09-11T16:37:49.162" v="155" actId="47"/>
        <pc:sldMkLst>
          <pc:docMk/>
          <pc:sldMk cId="3187466141" sldId="302"/>
        </pc:sldMkLst>
      </pc:sldChg>
      <pc:sldChg chg="del">
        <pc:chgData name="Swinnen, Rachel E" userId="9f91e7e3-31f2-49bb-a635-a6cbbcbf7b06" providerId="ADAL" clId="{6F31CB34-9791-404B-A20E-747C6844965A}" dt="2023-09-11T16:37:49.162" v="155" actId="47"/>
        <pc:sldMkLst>
          <pc:docMk/>
          <pc:sldMk cId="451488159" sldId="307"/>
        </pc:sldMkLst>
      </pc:sldChg>
      <pc:sldChg chg="del">
        <pc:chgData name="Swinnen, Rachel E" userId="9f91e7e3-31f2-49bb-a635-a6cbbcbf7b06" providerId="ADAL" clId="{6F31CB34-9791-404B-A20E-747C6844965A}" dt="2023-09-11T16:37:49.162" v="155" actId="47"/>
        <pc:sldMkLst>
          <pc:docMk/>
          <pc:sldMk cId="4253165237" sldId="317"/>
        </pc:sldMkLst>
      </pc:sldChg>
      <pc:sldChg chg="del">
        <pc:chgData name="Swinnen, Rachel E" userId="9f91e7e3-31f2-49bb-a635-a6cbbcbf7b06" providerId="ADAL" clId="{6F31CB34-9791-404B-A20E-747C6844965A}" dt="2023-09-11T16:37:49.162" v="155" actId="47"/>
        <pc:sldMkLst>
          <pc:docMk/>
          <pc:sldMk cId="2638261043" sldId="320"/>
        </pc:sldMkLst>
      </pc:sldChg>
      <pc:sldChg chg="del">
        <pc:chgData name="Swinnen, Rachel E" userId="9f91e7e3-31f2-49bb-a635-a6cbbcbf7b06" providerId="ADAL" clId="{6F31CB34-9791-404B-A20E-747C6844965A}" dt="2023-09-11T16:37:49.162" v="155" actId="47"/>
        <pc:sldMkLst>
          <pc:docMk/>
          <pc:sldMk cId="563672350" sldId="321"/>
        </pc:sldMkLst>
      </pc:sldChg>
      <pc:sldChg chg="del">
        <pc:chgData name="Swinnen, Rachel E" userId="9f91e7e3-31f2-49bb-a635-a6cbbcbf7b06" providerId="ADAL" clId="{6F31CB34-9791-404B-A20E-747C6844965A}" dt="2023-09-11T16:37:49.162" v="155" actId="47"/>
        <pc:sldMkLst>
          <pc:docMk/>
          <pc:sldMk cId="1217608751" sldId="322"/>
        </pc:sldMkLst>
      </pc:sldChg>
      <pc:sldChg chg="del">
        <pc:chgData name="Swinnen, Rachel E" userId="9f91e7e3-31f2-49bb-a635-a6cbbcbf7b06" providerId="ADAL" clId="{6F31CB34-9791-404B-A20E-747C6844965A}" dt="2023-09-11T16:37:49.162" v="155" actId="47"/>
        <pc:sldMkLst>
          <pc:docMk/>
          <pc:sldMk cId="887945178" sldId="323"/>
        </pc:sldMkLst>
      </pc:sldChg>
      <pc:sldChg chg="del">
        <pc:chgData name="Swinnen, Rachel E" userId="9f91e7e3-31f2-49bb-a635-a6cbbcbf7b06" providerId="ADAL" clId="{6F31CB34-9791-404B-A20E-747C6844965A}" dt="2023-09-11T16:37:49.162" v="155" actId="47"/>
        <pc:sldMkLst>
          <pc:docMk/>
          <pc:sldMk cId="4168179419" sldId="324"/>
        </pc:sldMkLst>
      </pc:sldChg>
      <pc:sldChg chg="del">
        <pc:chgData name="Swinnen, Rachel E" userId="9f91e7e3-31f2-49bb-a635-a6cbbcbf7b06" providerId="ADAL" clId="{6F31CB34-9791-404B-A20E-747C6844965A}" dt="2023-09-11T16:37:49.162" v="155" actId="47"/>
        <pc:sldMkLst>
          <pc:docMk/>
          <pc:sldMk cId="584046044" sldId="326"/>
        </pc:sldMkLst>
      </pc:sldChg>
      <pc:sldChg chg="del">
        <pc:chgData name="Swinnen, Rachel E" userId="9f91e7e3-31f2-49bb-a635-a6cbbcbf7b06" providerId="ADAL" clId="{6F31CB34-9791-404B-A20E-747C6844965A}" dt="2023-09-11T16:37:49.162" v="155" actId="47"/>
        <pc:sldMkLst>
          <pc:docMk/>
          <pc:sldMk cId="3388973348" sldId="327"/>
        </pc:sldMkLst>
      </pc:sldChg>
      <pc:sldChg chg="del">
        <pc:chgData name="Swinnen, Rachel E" userId="9f91e7e3-31f2-49bb-a635-a6cbbcbf7b06" providerId="ADAL" clId="{6F31CB34-9791-404B-A20E-747C6844965A}" dt="2023-09-11T16:37:49.162" v="155" actId="47"/>
        <pc:sldMkLst>
          <pc:docMk/>
          <pc:sldMk cId="1221012110" sldId="328"/>
        </pc:sldMkLst>
      </pc:sldChg>
      <pc:sldChg chg="add del modTransition">
        <pc:chgData name="Swinnen, Rachel E" userId="9f91e7e3-31f2-49bb-a635-a6cbbcbf7b06" providerId="ADAL" clId="{6F31CB34-9791-404B-A20E-747C6844965A}" dt="2023-09-11T16:42:16.637" v="219"/>
        <pc:sldMkLst>
          <pc:docMk/>
          <pc:sldMk cId="1102179176" sldId="2146847525"/>
        </pc:sldMkLst>
      </pc:sldChg>
      <pc:sldChg chg="add del">
        <pc:chgData name="Swinnen, Rachel E" userId="9f91e7e3-31f2-49bb-a635-a6cbbcbf7b06" providerId="ADAL" clId="{6F31CB34-9791-404B-A20E-747C6844965A}" dt="2023-09-11T16:42:16.637" v="219"/>
        <pc:sldMkLst>
          <pc:docMk/>
          <pc:sldMk cId="2343517862" sldId="2147470563"/>
        </pc:sldMkLst>
      </pc:sldChg>
      <pc:sldChg chg="add del">
        <pc:chgData name="Swinnen, Rachel E" userId="9f91e7e3-31f2-49bb-a635-a6cbbcbf7b06" providerId="ADAL" clId="{6F31CB34-9791-404B-A20E-747C6844965A}" dt="2023-09-11T16:42:16.637" v="219"/>
        <pc:sldMkLst>
          <pc:docMk/>
          <pc:sldMk cId="3186470422" sldId="2147470671"/>
        </pc:sldMkLst>
      </pc:sldChg>
      <pc:sldChg chg="add del">
        <pc:chgData name="Swinnen, Rachel E" userId="9f91e7e3-31f2-49bb-a635-a6cbbcbf7b06" providerId="ADAL" clId="{6F31CB34-9791-404B-A20E-747C6844965A}" dt="2023-09-11T16:42:16.637" v="219"/>
        <pc:sldMkLst>
          <pc:docMk/>
          <pc:sldMk cId="136356729" sldId="2147471690"/>
        </pc:sldMkLst>
      </pc:sldChg>
      <pc:sldChg chg="add del">
        <pc:chgData name="Swinnen, Rachel E" userId="9f91e7e3-31f2-49bb-a635-a6cbbcbf7b06" providerId="ADAL" clId="{6F31CB34-9791-404B-A20E-747C6844965A}" dt="2023-09-11T16:42:16.637" v="219"/>
        <pc:sldMkLst>
          <pc:docMk/>
          <pc:sldMk cId="820031348" sldId="2147471691"/>
        </pc:sldMkLst>
      </pc:sldChg>
      <pc:sldChg chg="add del">
        <pc:chgData name="Swinnen, Rachel E" userId="9f91e7e3-31f2-49bb-a635-a6cbbcbf7b06" providerId="ADAL" clId="{6F31CB34-9791-404B-A20E-747C6844965A}" dt="2023-09-11T16:42:16.637" v="219"/>
        <pc:sldMkLst>
          <pc:docMk/>
          <pc:sldMk cId="3524642755" sldId="2147471694"/>
        </pc:sldMkLst>
      </pc:sldChg>
      <pc:sldChg chg="add del">
        <pc:chgData name="Swinnen, Rachel E" userId="9f91e7e3-31f2-49bb-a635-a6cbbcbf7b06" providerId="ADAL" clId="{6F31CB34-9791-404B-A20E-747C6844965A}" dt="2023-09-11T16:42:16.637" v="219"/>
        <pc:sldMkLst>
          <pc:docMk/>
          <pc:sldMk cId="3931400602" sldId="2147471695"/>
        </pc:sldMkLst>
      </pc:sldChg>
      <pc:sldChg chg="add del">
        <pc:chgData name="Swinnen, Rachel E" userId="9f91e7e3-31f2-49bb-a635-a6cbbcbf7b06" providerId="ADAL" clId="{6F31CB34-9791-404B-A20E-747C6844965A}" dt="2023-09-11T16:42:16.637" v="219"/>
        <pc:sldMkLst>
          <pc:docMk/>
          <pc:sldMk cId="1161651367" sldId="2147471696"/>
        </pc:sldMkLst>
      </pc:sldChg>
      <pc:sldChg chg="add del">
        <pc:chgData name="Swinnen, Rachel E" userId="9f91e7e3-31f2-49bb-a635-a6cbbcbf7b06" providerId="ADAL" clId="{6F31CB34-9791-404B-A20E-747C6844965A}" dt="2023-09-11T16:41:52.595" v="216"/>
        <pc:sldMkLst>
          <pc:docMk/>
          <pc:sldMk cId="4050149653" sldId="2147471698"/>
        </pc:sldMkLst>
      </pc:sldChg>
      <pc:sldChg chg="add del">
        <pc:chgData name="Swinnen, Rachel E" userId="9f91e7e3-31f2-49bb-a635-a6cbbcbf7b06" providerId="ADAL" clId="{6F31CB34-9791-404B-A20E-747C6844965A}" dt="2023-09-11T16:41:34.091" v="213"/>
        <pc:sldMkLst>
          <pc:docMk/>
          <pc:sldMk cId="1259727445" sldId="2147471699"/>
        </pc:sldMkLst>
      </pc:sldChg>
      <pc:sldChg chg="add del">
        <pc:chgData name="Swinnen, Rachel E" userId="9f91e7e3-31f2-49bb-a635-a6cbbcbf7b06" providerId="ADAL" clId="{6F31CB34-9791-404B-A20E-747C6844965A}" dt="2023-09-11T16:42:16.637" v="219"/>
        <pc:sldMkLst>
          <pc:docMk/>
          <pc:sldMk cId="3183507187" sldId="2147471700"/>
        </pc:sldMkLst>
      </pc:sldChg>
      <pc:sldChg chg="modSp add del mod">
        <pc:chgData name="Swinnen, Rachel E" userId="9f91e7e3-31f2-49bb-a635-a6cbbcbf7b06" providerId="ADAL" clId="{6F31CB34-9791-404B-A20E-747C6844965A}" dt="2023-09-11T16:42:41.802" v="230"/>
        <pc:sldMkLst>
          <pc:docMk/>
          <pc:sldMk cId="1368340340" sldId="2147471701"/>
        </pc:sldMkLst>
        <pc:spChg chg="mod">
          <ac:chgData name="Swinnen, Rachel E" userId="9f91e7e3-31f2-49bb-a635-a6cbbcbf7b06" providerId="ADAL" clId="{6F31CB34-9791-404B-A20E-747C6844965A}" dt="2023-09-11T16:42:41.157" v="229" actId="20577"/>
          <ac:spMkLst>
            <pc:docMk/>
            <pc:sldMk cId="1368340340" sldId="2147471701"/>
            <ac:spMk id="5" creationId="{8A7CA984-554D-4A92-8AEA-7EB29AF29A8B}"/>
          </ac:spMkLst>
        </pc:spChg>
      </pc:sldChg>
      <pc:sldChg chg="add del">
        <pc:chgData name="Swinnen, Rachel E" userId="9f91e7e3-31f2-49bb-a635-a6cbbcbf7b06" providerId="ADAL" clId="{6F31CB34-9791-404B-A20E-747C6844965A}" dt="2023-09-11T16:42:48.813" v="232"/>
        <pc:sldMkLst>
          <pc:docMk/>
          <pc:sldMk cId="2032916343" sldId="2147471701"/>
        </pc:sldMkLst>
      </pc:sldChg>
      <pc:sldChg chg="modSp add del mod modNotesTx">
        <pc:chgData name="Swinnen, Rachel E" userId="9f91e7e3-31f2-49bb-a635-a6cbbcbf7b06" providerId="ADAL" clId="{6F31CB34-9791-404B-A20E-747C6844965A}" dt="2023-09-13T01:44:02.798" v="505" actId="47"/>
        <pc:sldMkLst>
          <pc:docMk/>
          <pc:sldMk cId="3627089316" sldId="2147471701"/>
        </pc:sldMkLst>
        <pc:spChg chg="mod">
          <ac:chgData name="Swinnen, Rachel E" userId="9f91e7e3-31f2-49bb-a635-a6cbbcbf7b06" providerId="ADAL" clId="{6F31CB34-9791-404B-A20E-747C6844965A}" dt="2023-09-11T16:42:55.082" v="251" actId="20577"/>
          <ac:spMkLst>
            <pc:docMk/>
            <pc:sldMk cId="3627089316" sldId="2147471701"/>
            <ac:spMk id="4" creationId="{2A035D99-FC1E-4055-B8D8-46CB91E65877}"/>
          </ac:spMkLst>
        </pc:spChg>
        <pc:spChg chg="mod">
          <ac:chgData name="Swinnen, Rachel E" userId="9f91e7e3-31f2-49bb-a635-a6cbbcbf7b06" providerId="ADAL" clId="{6F31CB34-9791-404B-A20E-747C6844965A}" dt="2023-09-12T14:47:28.276" v="500" actId="13926"/>
          <ac:spMkLst>
            <pc:docMk/>
            <pc:sldMk cId="3627089316" sldId="2147471701"/>
            <ac:spMk id="5" creationId="{8A7CA984-554D-4A92-8AEA-7EB29AF29A8B}"/>
          </ac:spMkLst>
        </pc:spChg>
      </pc:sldChg>
      <pc:sldChg chg="modSp add mod">
        <pc:chgData name="Swinnen, Rachel E" userId="9f91e7e3-31f2-49bb-a635-a6cbbcbf7b06" providerId="ADAL" clId="{6F31CB34-9791-404B-A20E-747C6844965A}" dt="2023-09-11T16:54:26.187" v="468" actId="1036"/>
        <pc:sldMkLst>
          <pc:docMk/>
          <pc:sldMk cId="1032452654" sldId="2147471702"/>
        </pc:sldMkLst>
        <pc:spChg chg="mod">
          <ac:chgData name="Swinnen, Rachel E" userId="9f91e7e3-31f2-49bb-a635-a6cbbcbf7b06" providerId="ADAL" clId="{6F31CB34-9791-404B-A20E-747C6844965A}" dt="2023-09-11T16:49:46.152" v="361" actId="20577"/>
          <ac:spMkLst>
            <pc:docMk/>
            <pc:sldMk cId="1032452654" sldId="2147471702"/>
            <ac:spMk id="2" creationId="{6BCD1A58-BBD7-C5DE-3767-7B323C1D3AF4}"/>
          </ac:spMkLst>
        </pc:spChg>
        <pc:spChg chg="mod">
          <ac:chgData name="Swinnen, Rachel E" userId="9f91e7e3-31f2-49bb-a635-a6cbbcbf7b06" providerId="ADAL" clId="{6F31CB34-9791-404B-A20E-747C6844965A}" dt="2023-09-11T16:54:22.186" v="466" actId="1076"/>
          <ac:spMkLst>
            <pc:docMk/>
            <pc:sldMk cId="1032452654" sldId="2147471702"/>
            <ac:spMk id="4" creationId="{33DB8A7E-C9A5-28AE-D7F8-9AACE574ECD0}"/>
          </ac:spMkLst>
        </pc:spChg>
        <pc:picChg chg="mod">
          <ac:chgData name="Swinnen, Rachel E" userId="9f91e7e3-31f2-49bb-a635-a6cbbcbf7b06" providerId="ADAL" clId="{6F31CB34-9791-404B-A20E-747C6844965A}" dt="2023-09-11T16:54:26.187" v="468" actId="1036"/>
          <ac:picMkLst>
            <pc:docMk/>
            <pc:sldMk cId="1032452654" sldId="2147471702"/>
            <ac:picMk id="5" creationId="{0CEB47D3-7100-D382-F742-455DE04599A4}"/>
          </ac:picMkLst>
        </pc:picChg>
      </pc:sldChg>
      <pc:sldChg chg="add del">
        <pc:chgData name="Swinnen, Rachel E" userId="9f91e7e3-31f2-49bb-a635-a6cbbcbf7b06" providerId="ADAL" clId="{6F31CB34-9791-404B-A20E-747C6844965A}" dt="2023-09-11T16:53:12.061" v="418"/>
        <pc:sldMkLst>
          <pc:docMk/>
          <pc:sldMk cId="1646692661" sldId="2147471703"/>
        </pc:sldMkLst>
      </pc:sldChg>
      <pc:sldMasterChg chg="del delSldLayout">
        <pc:chgData name="Swinnen, Rachel E" userId="9f91e7e3-31f2-49bb-a635-a6cbbcbf7b06" providerId="ADAL" clId="{6F31CB34-9791-404B-A20E-747C6844965A}" dt="2023-09-11T16:37:49.162" v="155" actId="47"/>
        <pc:sldMasterMkLst>
          <pc:docMk/>
          <pc:sldMasterMk cId="186020878" sldId="2147483703"/>
        </pc:sldMasterMkLst>
        <pc:sldLayoutChg chg="del">
          <pc:chgData name="Swinnen, Rachel E" userId="9f91e7e3-31f2-49bb-a635-a6cbbcbf7b06" providerId="ADAL" clId="{6F31CB34-9791-404B-A20E-747C6844965A}" dt="2023-09-11T16:37:49.162" v="155" actId="47"/>
          <pc:sldLayoutMkLst>
            <pc:docMk/>
            <pc:sldMasterMk cId="186020878" sldId="2147483703"/>
            <pc:sldLayoutMk cId="149324061" sldId="2147483704"/>
          </pc:sldLayoutMkLst>
        </pc:sldLayoutChg>
        <pc:sldLayoutChg chg="del">
          <pc:chgData name="Swinnen, Rachel E" userId="9f91e7e3-31f2-49bb-a635-a6cbbcbf7b06" providerId="ADAL" clId="{6F31CB34-9791-404B-A20E-747C6844965A}" dt="2023-09-11T16:37:49.162" v="155" actId="47"/>
          <pc:sldLayoutMkLst>
            <pc:docMk/>
            <pc:sldMasterMk cId="186020878" sldId="2147483703"/>
            <pc:sldLayoutMk cId="1957213984" sldId="2147483705"/>
          </pc:sldLayoutMkLst>
        </pc:sldLayoutChg>
        <pc:sldLayoutChg chg="del">
          <pc:chgData name="Swinnen, Rachel E" userId="9f91e7e3-31f2-49bb-a635-a6cbbcbf7b06" providerId="ADAL" clId="{6F31CB34-9791-404B-A20E-747C6844965A}" dt="2023-09-11T16:37:49.162" v="155" actId="47"/>
          <pc:sldLayoutMkLst>
            <pc:docMk/>
            <pc:sldMasterMk cId="186020878" sldId="2147483703"/>
            <pc:sldLayoutMk cId="2247701789" sldId="2147483706"/>
          </pc:sldLayoutMkLst>
        </pc:sldLayoutChg>
        <pc:sldLayoutChg chg="del">
          <pc:chgData name="Swinnen, Rachel E" userId="9f91e7e3-31f2-49bb-a635-a6cbbcbf7b06" providerId="ADAL" clId="{6F31CB34-9791-404B-A20E-747C6844965A}" dt="2023-09-11T16:37:49.162" v="155" actId="47"/>
          <pc:sldLayoutMkLst>
            <pc:docMk/>
            <pc:sldMasterMk cId="186020878" sldId="2147483703"/>
            <pc:sldLayoutMk cId="1096625207" sldId="2147483707"/>
          </pc:sldLayoutMkLst>
        </pc:sldLayoutChg>
        <pc:sldLayoutChg chg="del">
          <pc:chgData name="Swinnen, Rachel E" userId="9f91e7e3-31f2-49bb-a635-a6cbbcbf7b06" providerId="ADAL" clId="{6F31CB34-9791-404B-A20E-747C6844965A}" dt="2023-09-11T16:37:49.162" v="155" actId="47"/>
          <pc:sldLayoutMkLst>
            <pc:docMk/>
            <pc:sldMasterMk cId="186020878" sldId="2147483703"/>
            <pc:sldLayoutMk cId="1034678206" sldId="2147483708"/>
          </pc:sldLayoutMkLst>
        </pc:sldLayoutChg>
        <pc:sldLayoutChg chg="del">
          <pc:chgData name="Swinnen, Rachel E" userId="9f91e7e3-31f2-49bb-a635-a6cbbcbf7b06" providerId="ADAL" clId="{6F31CB34-9791-404B-A20E-747C6844965A}" dt="2023-09-11T16:37:49.162" v="155" actId="47"/>
          <pc:sldLayoutMkLst>
            <pc:docMk/>
            <pc:sldMasterMk cId="186020878" sldId="2147483703"/>
            <pc:sldLayoutMk cId="4109450048" sldId="2147483709"/>
          </pc:sldLayoutMkLst>
        </pc:sldLayoutChg>
        <pc:sldLayoutChg chg="del">
          <pc:chgData name="Swinnen, Rachel E" userId="9f91e7e3-31f2-49bb-a635-a6cbbcbf7b06" providerId="ADAL" clId="{6F31CB34-9791-404B-A20E-747C6844965A}" dt="2023-09-11T16:37:49.162" v="155" actId="47"/>
          <pc:sldLayoutMkLst>
            <pc:docMk/>
            <pc:sldMasterMk cId="186020878" sldId="2147483703"/>
            <pc:sldLayoutMk cId="1979233124" sldId="2147483710"/>
          </pc:sldLayoutMkLst>
        </pc:sldLayoutChg>
        <pc:sldLayoutChg chg="del">
          <pc:chgData name="Swinnen, Rachel E" userId="9f91e7e3-31f2-49bb-a635-a6cbbcbf7b06" providerId="ADAL" clId="{6F31CB34-9791-404B-A20E-747C6844965A}" dt="2023-09-11T16:37:49.162" v="155" actId="47"/>
          <pc:sldLayoutMkLst>
            <pc:docMk/>
            <pc:sldMasterMk cId="186020878" sldId="2147483703"/>
            <pc:sldLayoutMk cId="1981526053" sldId="2147483711"/>
          </pc:sldLayoutMkLst>
        </pc:sldLayoutChg>
        <pc:sldLayoutChg chg="del">
          <pc:chgData name="Swinnen, Rachel E" userId="9f91e7e3-31f2-49bb-a635-a6cbbcbf7b06" providerId="ADAL" clId="{6F31CB34-9791-404B-A20E-747C6844965A}" dt="2023-09-11T16:37:49.162" v="155" actId="47"/>
          <pc:sldLayoutMkLst>
            <pc:docMk/>
            <pc:sldMasterMk cId="186020878" sldId="2147483703"/>
            <pc:sldLayoutMk cId="2866404564" sldId="2147483712"/>
          </pc:sldLayoutMkLst>
        </pc:sldLayoutChg>
        <pc:sldLayoutChg chg="del">
          <pc:chgData name="Swinnen, Rachel E" userId="9f91e7e3-31f2-49bb-a635-a6cbbcbf7b06" providerId="ADAL" clId="{6F31CB34-9791-404B-A20E-747C6844965A}" dt="2023-09-11T16:37:49.162" v="155" actId="47"/>
          <pc:sldLayoutMkLst>
            <pc:docMk/>
            <pc:sldMasterMk cId="186020878" sldId="2147483703"/>
            <pc:sldLayoutMk cId="378168257" sldId="2147483713"/>
          </pc:sldLayoutMkLst>
        </pc:sldLayoutChg>
        <pc:sldLayoutChg chg="del">
          <pc:chgData name="Swinnen, Rachel E" userId="9f91e7e3-31f2-49bb-a635-a6cbbcbf7b06" providerId="ADAL" clId="{6F31CB34-9791-404B-A20E-747C6844965A}" dt="2023-09-11T16:37:49.162" v="155" actId="47"/>
          <pc:sldLayoutMkLst>
            <pc:docMk/>
            <pc:sldMasterMk cId="186020878" sldId="2147483703"/>
            <pc:sldLayoutMk cId="3167753132" sldId="2147483714"/>
          </pc:sldLayoutMkLst>
        </pc:sldLayoutChg>
      </pc:sldMasterChg>
      <pc:sldMasterChg chg="del delSldLayout">
        <pc:chgData name="Swinnen, Rachel E" userId="9f91e7e3-31f2-49bb-a635-a6cbbcbf7b06" providerId="ADAL" clId="{6F31CB34-9791-404B-A20E-747C6844965A}" dt="2023-09-11T16:37:49.162" v="155" actId="47"/>
        <pc:sldMasterMkLst>
          <pc:docMk/>
          <pc:sldMasterMk cId="1626759786" sldId="2147483715"/>
        </pc:sldMasterMkLst>
        <pc:sldLayoutChg chg="del">
          <pc:chgData name="Swinnen, Rachel E" userId="9f91e7e3-31f2-49bb-a635-a6cbbcbf7b06" providerId="ADAL" clId="{6F31CB34-9791-404B-A20E-747C6844965A}" dt="2023-09-11T16:37:49.162" v="155" actId="47"/>
          <pc:sldLayoutMkLst>
            <pc:docMk/>
            <pc:sldMasterMk cId="1626759786" sldId="2147483715"/>
            <pc:sldLayoutMk cId="2986419784" sldId="2147483716"/>
          </pc:sldLayoutMkLst>
        </pc:sldLayoutChg>
        <pc:sldLayoutChg chg="del">
          <pc:chgData name="Swinnen, Rachel E" userId="9f91e7e3-31f2-49bb-a635-a6cbbcbf7b06" providerId="ADAL" clId="{6F31CB34-9791-404B-A20E-747C6844965A}" dt="2023-09-11T16:37:49.162" v="155" actId="47"/>
          <pc:sldLayoutMkLst>
            <pc:docMk/>
            <pc:sldMasterMk cId="1626759786" sldId="2147483715"/>
            <pc:sldLayoutMk cId="1232220745" sldId="2147483717"/>
          </pc:sldLayoutMkLst>
        </pc:sldLayoutChg>
        <pc:sldLayoutChg chg="del">
          <pc:chgData name="Swinnen, Rachel E" userId="9f91e7e3-31f2-49bb-a635-a6cbbcbf7b06" providerId="ADAL" clId="{6F31CB34-9791-404B-A20E-747C6844965A}" dt="2023-09-11T16:37:49.162" v="155" actId="47"/>
          <pc:sldLayoutMkLst>
            <pc:docMk/>
            <pc:sldMasterMk cId="1626759786" sldId="2147483715"/>
            <pc:sldLayoutMk cId="3917548256" sldId="2147483718"/>
          </pc:sldLayoutMkLst>
        </pc:sldLayoutChg>
        <pc:sldLayoutChg chg="del">
          <pc:chgData name="Swinnen, Rachel E" userId="9f91e7e3-31f2-49bb-a635-a6cbbcbf7b06" providerId="ADAL" clId="{6F31CB34-9791-404B-A20E-747C6844965A}" dt="2023-09-11T16:37:49.162" v="155" actId="47"/>
          <pc:sldLayoutMkLst>
            <pc:docMk/>
            <pc:sldMasterMk cId="1626759786" sldId="2147483715"/>
            <pc:sldLayoutMk cId="161660867" sldId="2147483719"/>
          </pc:sldLayoutMkLst>
        </pc:sldLayoutChg>
        <pc:sldLayoutChg chg="del">
          <pc:chgData name="Swinnen, Rachel E" userId="9f91e7e3-31f2-49bb-a635-a6cbbcbf7b06" providerId="ADAL" clId="{6F31CB34-9791-404B-A20E-747C6844965A}" dt="2023-09-11T16:37:49.162" v="155" actId="47"/>
          <pc:sldLayoutMkLst>
            <pc:docMk/>
            <pc:sldMasterMk cId="1626759786" sldId="2147483715"/>
            <pc:sldLayoutMk cId="1141217374" sldId="2147483720"/>
          </pc:sldLayoutMkLst>
        </pc:sldLayoutChg>
        <pc:sldLayoutChg chg="del">
          <pc:chgData name="Swinnen, Rachel E" userId="9f91e7e3-31f2-49bb-a635-a6cbbcbf7b06" providerId="ADAL" clId="{6F31CB34-9791-404B-A20E-747C6844965A}" dt="2023-09-11T16:37:49.162" v="155" actId="47"/>
          <pc:sldLayoutMkLst>
            <pc:docMk/>
            <pc:sldMasterMk cId="1626759786" sldId="2147483715"/>
            <pc:sldLayoutMk cId="686559569" sldId="2147483721"/>
          </pc:sldLayoutMkLst>
        </pc:sldLayoutChg>
        <pc:sldLayoutChg chg="del">
          <pc:chgData name="Swinnen, Rachel E" userId="9f91e7e3-31f2-49bb-a635-a6cbbcbf7b06" providerId="ADAL" clId="{6F31CB34-9791-404B-A20E-747C6844965A}" dt="2023-09-11T16:37:49.162" v="155" actId="47"/>
          <pc:sldLayoutMkLst>
            <pc:docMk/>
            <pc:sldMasterMk cId="1626759786" sldId="2147483715"/>
            <pc:sldLayoutMk cId="2374160156" sldId="2147483722"/>
          </pc:sldLayoutMkLst>
        </pc:sldLayoutChg>
        <pc:sldLayoutChg chg="del">
          <pc:chgData name="Swinnen, Rachel E" userId="9f91e7e3-31f2-49bb-a635-a6cbbcbf7b06" providerId="ADAL" clId="{6F31CB34-9791-404B-A20E-747C6844965A}" dt="2023-09-11T16:37:49.162" v="155" actId="47"/>
          <pc:sldLayoutMkLst>
            <pc:docMk/>
            <pc:sldMasterMk cId="1626759786" sldId="2147483715"/>
            <pc:sldLayoutMk cId="527610233" sldId="2147483723"/>
          </pc:sldLayoutMkLst>
        </pc:sldLayoutChg>
        <pc:sldLayoutChg chg="del">
          <pc:chgData name="Swinnen, Rachel E" userId="9f91e7e3-31f2-49bb-a635-a6cbbcbf7b06" providerId="ADAL" clId="{6F31CB34-9791-404B-A20E-747C6844965A}" dt="2023-09-11T16:37:49.162" v="155" actId="47"/>
          <pc:sldLayoutMkLst>
            <pc:docMk/>
            <pc:sldMasterMk cId="1626759786" sldId="2147483715"/>
            <pc:sldLayoutMk cId="2004980551" sldId="2147483724"/>
          </pc:sldLayoutMkLst>
        </pc:sldLayoutChg>
        <pc:sldLayoutChg chg="del">
          <pc:chgData name="Swinnen, Rachel E" userId="9f91e7e3-31f2-49bb-a635-a6cbbcbf7b06" providerId="ADAL" clId="{6F31CB34-9791-404B-A20E-747C6844965A}" dt="2023-09-11T16:37:49.162" v="155" actId="47"/>
          <pc:sldLayoutMkLst>
            <pc:docMk/>
            <pc:sldMasterMk cId="1626759786" sldId="2147483715"/>
            <pc:sldLayoutMk cId="57548098" sldId="2147483725"/>
          </pc:sldLayoutMkLst>
        </pc:sldLayoutChg>
        <pc:sldLayoutChg chg="del">
          <pc:chgData name="Swinnen, Rachel E" userId="9f91e7e3-31f2-49bb-a635-a6cbbcbf7b06" providerId="ADAL" clId="{6F31CB34-9791-404B-A20E-747C6844965A}" dt="2023-09-11T16:37:49.162" v="155" actId="47"/>
          <pc:sldLayoutMkLst>
            <pc:docMk/>
            <pc:sldMasterMk cId="1626759786" sldId="2147483715"/>
            <pc:sldLayoutMk cId="1683829444" sldId="2147483726"/>
          </pc:sldLayoutMkLst>
        </pc:sldLayoutChg>
      </pc:sldMasterChg>
      <pc:sldMasterChg chg="del delSldLayout">
        <pc:chgData name="Swinnen, Rachel E" userId="9f91e7e3-31f2-49bb-a635-a6cbbcbf7b06" providerId="ADAL" clId="{6F31CB34-9791-404B-A20E-747C6844965A}" dt="2023-09-13T01:44:13.745" v="506" actId="47"/>
        <pc:sldMasterMkLst>
          <pc:docMk/>
          <pc:sldMasterMk cId="4124001922" sldId="2147483935"/>
        </pc:sldMasterMkLst>
        <pc:sldLayoutChg chg="del">
          <pc:chgData name="Swinnen, Rachel E" userId="9f91e7e3-31f2-49bb-a635-a6cbbcbf7b06" providerId="ADAL" clId="{6F31CB34-9791-404B-A20E-747C6844965A}" dt="2023-09-13T01:44:13.745" v="506" actId="47"/>
          <pc:sldLayoutMkLst>
            <pc:docMk/>
            <pc:sldMasterMk cId="4124001922" sldId="2147483935"/>
            <pc:sldLayoutMk cId="3771405189" sldId="2147483936"/>
          </pc:sldLayoutMkLst>
        </pc:sldLayoutChg>
        <pc:sldLayoutChg chg="del">
          <pc:chgData name="Swinnen, Rachel E" userId="9f91e7e3-31f2-49bb-a635-a6cbbcbf7b06" providerId="ADAL" clId="{6F31CB34-9791-404B-A20E-747C6844965A}" dt="2023-09-13T01:44:13.745" v="506" actId="47"/>
          <pc:sldLayoutMkLst>
            <pc:docMk/>
            <pc:sldMasterMk cId="4124001922" sldId="2147483935"/>
            <pc:sldLayoutMk cId="386642327" sldId="2147483937"/>
          </pc:sldLayoutMkLst>
        </pc:sldLayoutChg>
        <pc:sldLayoutChg chg="del">
          <pc:chgData name="Swinnen, Rachel E" userId="9f91e7e3-31f2-49bb-a635-a6cbbcbf7b06" providerId="ADAL" clId="{6F31CB34-9791-404B-A20E-747C6844965A}" dt="2023-09-13T01:44:13.745" v="506" actId="47"/>
          <pc:sldLayoutMkLst>
            <pc:docMk/>
            <pc:sldMasterMk cId="4124001922" sldId="2147483935"/>
            <pc:sldLayoutMk cId="2076128844" sldId="2147483938"/>
          </pc:sldLayoutMkLst>
        </pc:sldLayoutChg>
        <pc:sldLayoutChg chg="del">
          <pc:chgData name="Swinnen, Rachel E" userId="9f91e7e3-31f2-49bb-a635-a6cbbcbf7b06" providerId="ADAL" clId="{6F31CB34-9791-404B-A20E-747C6844965A}" dt="2023-09-13T01:44:13.745" v="506" actId="47"/>
          <pc:sldLayoutMkLst>
            <pc:docMk/>
            <pc:sldMasterMk cId="4124001922" sldId="2147483935"/>
            <pc:sldLayoutMk cId="3271034837" sldId="2147483939"/>
          </pc:sldLayoutMkLst>
        </pc:sldLayoutChg>
        <pc:sldLayoutChg chg="del">
          <pc:chgData name="Swinnen, Rachel E" userId="9f91e7e3-31f2-49bb-a635-a6cbbcbf7b06" providerId="ADAL" clId="{6F31CB34-9791-404B-A20E-747C6844965A}" dt="2023-09-13T01:44:13.745" v="506" actId="47"/>
          <pc:sldLayoutMkLst>
            <pc:docMk/>
            <pc:sldMasterMk cId="4124001922" sldId="2147483935"/>
            <pc:sldLayoutMk cId="2452876887" sldId="2147483940"/>
          </pc:sldLayoutMkLst>
        </pc:sldLayoutChg>
        <pc:sldLayoutChg chg="del">
          <pc:chgData name="Swinnen, Rachel E" userId="9f91e7e3-31f2-49bb-a635-a6cbbcbf7b06" providerId="ADAL" clId="{6F31CB34-9791-404B-A20E-747C6844965A}" dt="2023-09-13T01:44:13.745" v="506" actId="47"/>
          <pc:sldLayoutMkLst>
            <pc:docMk/>
            <pc:sldMasterMk cId="4124001922" sldId="2147483935"/>
            <pc:sldLayoutMk cId="130811894" sldId="2147483941"/>
          </pc:sldLayoutMkLst>
        </pc:sldLayoutChg>
        <pc:sldLayoutChg chg="del">
          <pc:chgData name="Swinnen, Rachel E" userId="9f91e7e3-31f2-49bb-a635-a6cbbcbf7b06" providerId="ADAL" clId="{6F31CB34-9791-404B-A20E-747C6844965A}" dt="2023-09-13T01:44:13.745" v="506" actId="47"/>
          <pc:sldLayoutMkLst>
            <pc:docMk/>
            <pc:sldMasterMk cId="4124001922" sldId="2147483935"/>
            <pc:sldLayoutMk cId="2288419747" sldId="2147483942"/>
          </pc:sldLayoutMkLst>
        </pc:sldLayoutChg>
        <pc:sldLayoutChg chg="del">
          <pc:chgData name="Swinnen, Rachel E" userId="9f91e7e3-31f2-49bb-a635-a6cbbcbf7b06" providerId="ADAL" clId="{6F31CB34-9791-404B-A20E-747C6844965A}" dt="2023-09-13T01:44:13.745" v="506" actId="47"/>
          <pc:sldLayoutMkLst>
            <pc:docMk/>
            <pc:sldMasterMk cId="4124001922" sldId="2147483935"/>
            <pc:sldLayoutMk cId="36649518" sldId="2147483943"/>
          </pc:sldLayoutMkLst>
        </pc:sldLayoutChg>
        <pc:sldLayoutChg chg="del">
          <pc:chgData name="Swinnen, Rachel E" userId="9f91e7e3-31f2-49bb-a635-a6cbbcbf7b06" providerId="ADAL" clId="{6F31CB34-9791-404B-A20E-747C6844965A}" dt="2023-09-13T01:44:13.745" v="506" actId="47"/>
          <pc:sldLayoutMkLst>
            <pc:docMk/>
            <pc:sldMasterMk cId="4124001922" sldId="2147483935"/>
            <pc:sldLayoutMk cId="3168386631" sldId="2147483944"/>
          </pc:sldLayoutMkLst>
        </pc:sldLayoutChg>
        <pc:sldLayoutChg chg="del">
          <pc:chgData name="Swinnen, Rachel E" userId="9f91e7e3-31f2-49bb-a635-a6cbbcbf7b06" providerId="ADAL" clId="{6F31CB34-9791-404B-A20E-747C6844965A}" dt="2023-09-13T01:44:13.745" v="506" actId="47"/>
          <pc:sldLayoutMkLst>
            <pc:docMk/>
            <pc:sldMasterMk cId="4124001922" sldId="2147483935"/>
            <pc:sldLayoutMk cId="2664954500" sldId="2147483945"/>
          </pc:sldLayoutMkLst>
        </pc:sldLayoutChg>
        <pc:sldLayoutChg chg="del">
          <pc:chgData name="Swinnen, Rachel E" userId="9f91e7e3-31f2-49bb-a635-a6cbbcbf7b06" providerId="ADAL" clId="{6F31CB34-9791-404B-A20E-747C6844965A}" dt="2023-09-13T01:44:13.745" v="506" actId="47"/>
          <pc:sldLayoutMkLst>
            <pc:docMk/>
            <pc:sldMasterMk cId="4124001922" sldId="2147483935"/>
            <pc:sldLayoutMk cId="899261715" sldId="2147483946"/>
          </pc:sldLayoutMkLst>
        </pc:sldLayoutChg>
        <pc:sldLayoutChg chg="del">
          <pc:chgData name="Swinnen, Rachel E" userId="9f91e7e3-31f2-49bb-a635-a6cbbcbf7b06" providerId="ADAL" clId="{6F31CB34-9791-404B-A20E-747C6844965A}" dt="2023-09-13T01:44:13.745" v="506" actId="47"/>
          <pc:sldLayoutMkLst>
            <pc:docMk/>
            <pc:sldMasterMk cId="4124001922" sldId="2147483935"/>
            <pc:sldLayoutMk cId="57986998" sldId="214748394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870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520440"/>
            <a:ext cx="7680960" cy="288036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2656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Good morning!</a:t>
            </a:r>
          </a:p>
          <a:p>
            <a:endParaRPr lang="en-CA" dirty="0"/>
          </a:p>
          <a:p>
            <a:r>
              <a:rPr lang="en-CA" dirty="0"/>
              <a:t>Welcome and thank you for joining our webinar today.</a:t>
            </a:r>
          </a:p>
          <a:p>
            <a:endParaRPr lang="en-CA" dirty="0"/>
          </a:p>
          <a:p>
            <a:r>
              <a:rPr lang="en-CA" dirty="0"/>
              <a:t>We’ll get started in a few minutes.</a:t>
            </a:r>
          </a:p>
          <a:p>
            <a:endParaRPr lang="en-CA" dirty="0"/>
          </a:p>
          <a:p>
            <a:r>
              <a:rPr lang="en-CA" dirty="0"/>
              <a:t>Fall activities/</a:t>
            </a:r>
            <a:r>
              <a:rPr lang="en-CA" dirty="0" err="1"/>
              <a:t>faves</a:t>
            </a:r>
            <a:r>
              <a:rPr lang="en-CA" dirty="0"/>
              <a:t>?</a:t>
            </a:r>
          </a:p>
          <a:p>
            <a:endParaRPr lang="en-US" dirty="0"/>
          </a:p>
        </p:txBody>
      </p:sp>
    </p:spTree>
    <p:extLst>
      <p:ext uri="{BB962C8B-B14F-4D97-AF65-F5344CB8AC3E}">
        <p14:creationId xmlns:p14="http://schemas.microsoft.com/office/powerpoint/2010/main" val="2667153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Shiara</a:t>
            </a:r>
            <a:endParaRPr lang="en-US" dirty="0"/>
          </a:p>
          <a:p>
            <a:endParaRPr lang="en-US" b="1" u="sng" dirty="0">
              <a:ea typeface="Calibri"/>
              <a:cs typeface="Calibri"/>
            </a:endParaRPr>
          </a:p>
          <a:p>
            <a:endParaRPr lang="en-US" b="1" u="sng"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32AFD4-761B-4E3D-828D-C4570AB38C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8275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Shiara</a:t>
            </a:r>
            <a:endParaRPr lang="en-US" dirty="0"/>
          </a:p>
          <a:p>
            <a:endParaRPr lang="en-US" b="1" u="sng"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32AFD4-761B-4E3D-828D-C4570AB38C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932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32AFD4-761B-4E3D-828D-C4570AB38C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8931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0" rtl="0" eaLnBrk="1" fontAlgn="auto" latinLnBrk="0" hangingPunct="1">
              <a:lnSpc>
                <a:spcPct val="100000"/>
              </a:lnSpc>
              <a:spcBef>
                <a:spcPct val="0"/>
              </a:spcBef>
              <a:spcAft>
                <a:spcPct val="0"/>
              </a:spcAft>
              <a:buClrTx/>
              <a:buSzTx/>
              <a:buFontTx/>
              <a:buNone/>
              <a:defRPr/>
            </a:pPr>
            <a:r>
              <a:rPr lang="en-US" sz="800" b="1" kern="1200">
                <a:solidFill>
                  <a:schemeClr val="tx1"/>
                </a:solidFill>
                <a:effectLst/>
                <a:latin typeface="+mn-lt"/>
                <a:ea typeface="+mn-ea"/>
                <a:cs typeface="+mn-cs"/>
              </a:rPr>
              <a:t>Content Owner: Zach Morello</a:t>
            </a:r>
          </a:p>
          <a:p>
            <a:pPr marL="0" marR="0" lvl="0" indent="0" algn="l" defTabSz="914350" rtl="0" eaLnBrk="1" fontAlgn="auto" latinLnBrk="0" hangingPunct="1">
              <a:lnSpc>
                <a:spcPct val="100000"/>
              </a:lnSpc>
              <a:spcBef>
                <a:spcPct val="0"/>
              </a:spcBef>
              <a:spcAft>
                <a:spcPct val="0"/>
              </a:spcAft>
              <a:buClrTx/>
              <a:buSzTx/>
              <a:buFontTx/>
              <a:buNone/>
              <a:defRPr/>
            </a:pPr>
            <a:r>
              <a:rPr lang="en-US" sz="800" b="1" kern="1200">
                <a:solidFill>
                  <a:schemeClr val="tx1"/>
                </a:solidFill>
                <a:effectLst/>
                <a:latin typeface="+mn-lt"/>
                <a:ea typeface="+mn-ea"/>
                <a:cs typeface="+mn-cs"/>
              </a:rPr>
              <a:t>Date: May 2022</a:t>
            </a:r>
          </a:p>
          <a:p>
            <a:pPr marL="0" indent="0" rtl="0" eaLnBrk="1" fontAlgn="auto" hangingPunct="1">
              <a:lnSpc>
                <a:spcPct val="100000"/>
              </a:lnSpc>
              <a:spcBef>
                <a:spcPts val="600"/>
              </a:spcBef>
              <a:spcAft>
                <a:spcPct val="0"/>
              </a:spcAft>
              <a:buFontTx/>
              <a:buNone/>
            </a:pPr>
            <a:endParaRPr lang="en-US" sz="800">
              <a:ea typeface="Calibri" panose="020F0502020204030204" pitchFamily="34" charset="0"/>
            </a:endParaRPr>
          </a:p>
          <a:p>
            <a:pPr marL="171450" indent="-171450" rtl="0" eaLnBrk="1" fontAlgn="auto" hangingPunct="1">
              <a:lnSpc>
                <a:spcPct val="100000"/>
              </a:lnSpc>
              <a:spcBef>
                <a:spcPts val="600"/>
              </a:spcBef>
              <a:spcAft>
                <a:spcPct val="0"/>
              </a:spcAft>
              <a:buFontTx/>
              <a:buChar char="-"/>
            </a:pPr>
            <a:r>
              <a:rPr lang="en-US" sz="800">
                <a:ea typeface="Calibri" panose="020F0502020204030204" pitchFamily="34" charset="0"/>
              </a:rPr>
              <a:t>Science and technology innovation are driving health care treatment to be more efficient in treating people, improving health outcomes and reducing total cost</a:t>
            </a:r>
          </a:p>
          <a:p>
            <a:pPr marL="171450" indent="-171450" rtl="0" eaLnBrk="1" fontAlgn="auto" hangingPunct="1">
              <a:lnSpc>
                <a:spcPct val="100000"/>
              </a:lnSpc>
              <a:spcBef>
                <a:spcPts val="600"/>
              </a:spcBef>
              <a:spcAft>
                <a:spcPct val="0"/>
              </a:spcAft>
              <a:buFontTx/>
              <a:buChar char="-"/>
            </a:pPr>
            <a:r>
              <a:rPr lang="en-US" sz="800">
                <a:effectLst/>
                <a:ea typeface="Calibri" panose="020F0502020204030204" pitchFamily="34" charset="0"/>
              </a:rPr>
              <a:t>Gene therapies have the potential to cure rare and fatal diseases, many of which have no cure today.</a:t>
            </a:r>
          </a:p>
          <a:p>
            <a:pPr marL="171450" indent="-171450" rtl="0" eaLnBrk="1" fontAlgn="auto" hangingPunct="1">
              <a:lnSpc>
                <a:spcPct val="100000"/>
              </a:lnSpc>
              <a:spcBef>
                <a:spcPts val="600"/>
              </a:spcBef>
              <a:spcAft>
                <a:spcPct val="0"/>
              </a:spcAft>
              <a:buFontTx/>
              <a:buChar char="-"/>
            </a:pPr>
            <a:r>
              <a:rPr lang="en-US" sz="800">
                <a:effectLst/>
                <a:ea typeface="Calibri" panose="020F0502020204030204" pitchFamily="34" charset="0"/>
              </a:rPr>
              <a:t>As important as these therapies are, they present significant actuarial risk and volatility for employers and health plans for two reasons: These therapies are expensive; many cost more than $2 million dollars with some uncertainty on long-term durability. The conditions they treat are extremely rare, making it difficult to predict whether a member will be a candidate for therapy.</a:t>
            </a:r>
          </a:p>
          <a:p>
            <a:pPr marL="171450" indent="-171450" rtl="0" eaLnBrk="1" fontAlgn="auto" hangingPunct="1">
              <a:lnSpc>
                <a:spcPct val="100000"/>
              </a:lnSpc>
              <a:spcBef>
                <a:spcPts val="600"/>
              </a:spcBef>
              <a:spcAft>
                <a:spcPct val="0"/>
              </a:spcAft>
              <a:buFontTx/>
              <a:buChar char="-"/>
            </a:pPr>
            <a:r>
              <a:rPr lang="en-US" sz="800" b="0" i="0" u="none" baseline="0">
                <a:solidFill>
                  <a:srgbClr val="FFFFFF"/>
                </a:solidFill>
              </a:rPr>
              <a:t>The fact that these drugs can lead to a cure rather than simply managing symptoms means they can</a:t>
            </a:r>
            <a:r>
              <a:rPr lang="en-US" sz="800">
                <a:solidFill>
                  <a:srgbClr val="FFFFFF"/>
                </a:solidFill>
              </a:rPr>
              <a:t> also lead to a lower total cost of care, if a one-time curative therapy can result in avoiding years of treatments and hospitalizations</a:t>
            </a:r>
            <a:endParaRPr lang="en-US" sz="800" b="0" i="0" u="none" baseline="0">
              <a:solidFill>
                <a:srgbClr val="FFFFFF"/>
              </a:solidFill>
            </a:endParaRPr>
          </a:p>
          <a:p>
            <a:pPr marL="171450" indent="-171450" rtl="0" eaLnBrk="1" fontAlgn="auto" hangingPunct="1">
              <a:lnSpc>
                <a:spcPct val="100000"/>
              </a:lnSpc>
              <a:spcBef>
                <a:spcPts val="600"/>
              </a:spcBef>
              <a:spcAft>
                <a:spcPct val="0"/>
              </a:spcAft>
              <a:buFontTx/>
              <a:buChar char="-"/>
            </a:pPr>
            <a:r>
              <a:rPr lang="en-US" sz="800" b="0" i="0" u="none" baseline="0">
                <a:solidFill>
                  <a:srgbClr val="FFFFFF"/>
                </a:solidFill>
              </a:rPr>
              <a:t>Similarly, pharmacogenomics testing comes at a cost, but has the potential to reduce total care costs, by identifying how the body will respond to a medicine before use, preventing costly adverse drug events, side effects, and ineffective drug regimens</a:t>
            </a:r>
          </a:p>
          <a:p>
            <a:pPr marL="171450" indent="-171450" rtl="0" eaLnBrk="1" fontAlgn="auto" hangingPunct="1">
              <a:lnSpc>
                <a:spcPct val="100000"/>
              </a:lnSpc>
              <a:spcBef>
                <a:spcPts val="600"/>
              </a:spcBef>
              <a:spcAft>
                <a:spcPct val="0"/>
              </a:spcAft>
              <a:buFontTx/>
              <a:buChar char="-"/>
            </a:pPr>
            <a:r>
              <a:rPr lang="en-US" sz="800">
                <a:solidFill>
                  <a:srgbClr val="FFFFFF"/>
                </a:solidFill>
              </a:rPr>
              <a:t>Finally, AI and machine learning present a broader opportunity to use multiple data sets, including pharmacy, medical, lab, demographic, social, mental and environmental data, to identify opportunities to conduct targeted interventions to reduce costs</a:t>
            </a:r>
            <a:endParaRPr lang="en-US" sz="800" b="0" i="0" u="none" baseline="0">
              <a:solidFill>
                <a:srgbClr val="FFFFFF"/>
              </a:solidFill>
            </a:endParaRPr>
          </a:p>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1ABCC7AF-8930-45AD-A0A4-46D239797D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rPr>
              <a:pPr marL="0" marR="0" lvl="0" indent="0" algn="r" defTabSz="91437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2907180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2319">
              <a:defRPr/>
            </a:pPr>
            <a:r>
              <a:rPr lang="en-US" sz="800" b="1">
                <a:latin typeface="Arial" panose="020B0604020202020204" pitchFamily="34" charset="0"/>
                <a:cs typeface="Arial" panose="020B0604020202020204" pitchFamily="34" charset="0"/>
              </a:rPr>
              <a:t>PRODUCT OWNERS: SAVITHA VIVIAN, VIMAL REDDY, BILL DREITLEIN</a:t>
            </a:r>
          </a:p>
          <a:p>
            <a:pPr defTabSz="992319">
              <a:defRPr/>
            </a:pPr>
            <a:r>
              <a:rPr lang="en-US" sz="800" b="1">
                <a:latin typeface="Arial" panose="020B0604020202020204" pitchFamily="34" charset="0"/>
                <a:cs typeface="Arial" panose="020B0604020202020204" pitchFamily="34" charset="0"/>
              </a:rPr>
              <a:t>PRODUCT MARKETING: CONNIE DREWITZ</a:t>
            </a:r>
          </a:p>
          <a:p>
            <a:pPr defTabSz="992319">
              <a:defRPr/>
            </a:pPr>
            <a:r>
              <a:rPr lang="en-US" sz="800" b="1">
                <a:latin typeface="Arial" panose="020B0604020202020204" pitchFamily="34" charset="0"/>
                <a:cs typeface="Arial" panose="020B0604020202020204" pitchFamily="34" charset="0"/>
              </a:rPr>
              <a:t>UPDATED: JANUARY 2022, Additional Notes by Liz April 2022</a:t>
            </a:r>
          </a:p>
          <a:p>
            <a:pPr defTabSz="992319">
              <a:defRPr/>
            </a:pPr>
            <a:endParaRPr lang="en-US" sz="800">
              <a:latin typeface="Arial" panose="020B0604020202020204" pitchFamily="34" charset="0"/>
              <a:cs typeface="Arial" panose="020B0604020202020204" pitchFamily="34" charset="0"/>
            </a:endParaRPr>
          </a:p>
          <a:p>
            <a:pPr defTabSz="992319">
              <a:defRPr/>
            </a:pPr>
            <a:r>
              <a:rPr lang="en-US" sz="800">
                <a:latin typeface="Arial" panose="020B0604020202020204" pitchFamily="34" charset="0"/>
                <a:cs typeface="Arial" panose="020B0604020202020204" pitchFamily="34" charset="0"/>
              </a:rPr>
              <a:t>You’ve heard of these as they have made a big splash a couple of years ago, so I’ll just briefly touch on what they are.</a:t>
            </a:r>
          </a:p>
          <a:p>
            <a:pPr defTabSz="992319">
              <a:defRPr/>
            </a:pPr>
            <a:r>
              <a:rPr lang="en-US" sz="800">
                <a:latin typeface="Arial" panose="020B0604020202020204" pitchFamily="34" charset="0"/>
                <a:cs typeface="Arial" panose="020B0604020202020204" pitchFamily="34" charset="0"/>
              </a:rPr>
              <a:t>Biosimilars can’t really be viewed as generics to Biologics.</a:t>
            </a:r>
          </a:p>
          <a:p>
            <a:pPr defTabSz="992319">
              <a:defRPr/>
            </a:pPr>
            <a:endParaRPr lang="en-US" sz="800">
              <a:latin typeface="Arial" panose="020B0604020202020204" pitchFamily="34" charset="0"/>
              <a:cs typeface="Arial" panose="020B0604020202020204" pitchFamily="34" charset="0"/>
            </a:endParaRPr>
          </a:p>
          <a:p>
            <a:pPr>
              <a:lnSpc>
                <a:spcPct val="107000"/>
              </a:lnSpc>
            </a:pPr>
            <a:r>
              <a:rPr lang="en-US" sz="800" b="1">
                <a:latin typeface="Calibri" panose="020F0502020204030204" pitchFamily="34" charset="0"/>
                <a:ea typeface="Calibri" panose="020F0502020204030204" pitchFamily="34" charset="0"/>
                <a:cs typeface="Calibri" panose="020F0502020204030204" pitchFamily="34" charset="0"/>
              </a:rPr>
              <a:t>Biosimilar Regulatory Overview</a:t>
            </a:r>
            <a:endParaRPr lang="en-US" sz="8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a:latin typeface="Calibri" panose="020F0502020204030204" pitchFamily="34" charset="0"/>
                <a:ea typeface="Calibri" panose="020F0502020204030204" pitchFamily="34" charset="0"/>
                <a:cs typeface="Calibri" panose="020F0502020204030204" pitchFamily="34" charset="0"/>
              </a:rPr>
              <a:t>According to the FDA:</a:t>
            </a:r>
            <a:endParaRPr lang="en-US" sz="800">
              <a:latin typeface="Calibri" panose="020F0502020204030204" pitchFamily="34" charset="0"/>
              <a:ea typeface="Calibri" panose="020F0502020204030204" pitchFamily="34" charset="0"/>
              <a:cs typeface="Times New Roman" panose="02020603050405020304" pitchFamily="18" charset="0"/>
            </a:endParaRPr>
          </a:p>
          <a:p>
            <a:pPr marL="353358" indent="-353358">
              <a:buFont typeface="+mj-lt"/>
              <a:buAutoNum type="arabicPeriod"/>
            </a:pPr>
            <a:r>
              <a:rPr lang="en-US" sz="800">
                <a:latin typeface="Calibri" panose="020F0502020204030204" pitchFamily="34" charset="0"/>
                <a:cs typeface="Calibri" panose="020F0502020204030204" pitchFamily="34" charset="0"/>
              </a:rPr>
              <a:t>A </a:t>
            </a:r>
            <a:r>
              <a:rPr lang="en-US" sz="800" b="1">
                <a:latin typeface="Calibri" panose="020F0502020204030204" pitchFamily="34" charset="0"/>
                <a:cs typeface="Calibri" panose="020F0502020204030204" pitchFamily="34" charset="0"/>
              </a:rPr>
              <a:t>biosimilar </a:t>
            </a:r>
            <a:r>
              <a:rPr lang="en-US" sz="800">
                <a:latin typeface="Calibri" panose="020F0502020204030204" pitchFamily="34" charset="0"/>
                <a:cs typeface="Calibri" panose="020F0502020204030204" pitchFamily="34" charset="0"/>
              </a:rPr>
              <a:t>is a biological product that is highly similar to and has no clinically meaningful differences from an existing FDA-approved reference product. </a:t>
            </a:r>
            <a:endParaRPr lang="en-US" sz="800">
              <a:latin typeface="Calibri" panose="020F0502020204030204" pitchFamily="34" charset="0"/>
            </a:endParaRPr>
          </a:p>
          <a:p>
            <a:pPr marL="353358" indent="-353358" defTabSz="942289">
              <a:buFont typeface="+mj-lt"/>
              <a:buAutoNum type="arabicPeriod"/>
              <a:defRPr/>
            </a:pPr>
            <a:r>
              <a:rPr lang="en-US" sz="800">
                <a:latin typeface="Calibri" panose="020F0502020204030204" pitchFamily="34" charset="0"/>
                <a:cs typeface="Calibri" panose="020F0502020204030204" pitchFamily="34" charset="0"/>
              </a:rPr>
              <a:t>An </a:t>
            </a:r>
            <a:r>
              <a:rPr lang="en-US" sz="800" b="1">
                <a:latin typeface="Calibri" panose="020F0502020204030204" pitchFamily="34" charset="0"/>
                <a:cs typeface="Calibri" panose="020F0502020204030204" pitchFamily="34" charset="0"/>
              </a:rPr>
              <a:t>interchangeable biosimilar</a:t>
            </a:r>
            <a:r>
              <a:rPr lang="en-US" sz="800">
                <a:latin typeface="Calibri" panose="020F0502020204030204" pitchFamily="34" charset="0"/>
                <a:cs typeface="Calibri" panose="020F0502020204030204" pitchFamily="34" charset="0"/>
              </a:rPr>
              <a:t> is defined as a biosimilar that is expected to produce the same clinical result as the reference product in any given patient, and the risk in terms of safety or efficacy of switching or alternating between biological products is no higher than using the reference product alone. Once available, interchangeable biosimilars may be substituted for the reference product without the involvement of the prescriber. </a:t>
            </a:r>
            <a:r>
              <a:rPr lang="en-US" sz="800" b="1">
                <a:latin typeface="Arial" panose="020B0604020202020204" pitchFamily="34" charset="0"/>
                <a:cs typeface="Arial" panose="020B0604020202020204" pitchFamily="34" charset="0"/>
              </a:rPr>
              <a:t>Biologics are not universally considered “interchangeable” with the brands and that hinders adoption. </a:t>
            </a:r>
            <a:r>
              <a:rPr lang="en-US" sz="800">
                <a:latin typeface="Arial" panose="020B0604020202020204" pitchFamily="34" charset="0"/>
                <a:cs typeface="Arial" panose="020B0604020202020204" pitchFamily="34" charset="0"/>
              </a:rPr>
              <a:t>Generic drugs are deemed bioequivalent to the branded drug and can be automatically substituted by a pharmacist generally without a call to the prescriber.  For Biosimilar only a very small number of biosimilars have the FDA approval as “interchangeable” with the branded biologic products (Semglee is the only available biosimilar with the interchangeability designation as of November 1, 2021; Cyltezo has been approved but will not launch until 2023).</a:t>
            </a:r>
            <a:endParaRPr lang="en-US" sz="800">
              <a:latin typeface="Calibri" panose="020F0502020204030204" pitchFamily="34" charset="0"/>
            </a:endParaRPr>
          </a:p>
          <a:p>
            <a:pPr marL="235572" indent="-235572" defTabSz="992319">
              <a:buFont typeface="+mj-lt"/>
              <a:buAutoNum type="arabicPeriod"/>
              <a:defRPr/>
            </a:pPr>
            <a:r>
              <a:rPr lang="en-US" sz="800" b="1">
                <a:latin typeface="Arial" panose="020B0604020202020204" pitchFamily="34" charset="0"/>
                <a:cs typeface="Arial" panose="020B0604020202020204" pitchFamily="34" charset="0"/>
              </a:rPr>
              <a:t>Chemically,</a:t>
            </a:r>
            <a:r>
              <a:rPr lang="en-US" sz="800">
                <a:latin typeface="Arial" panose="020B0604020202020204" pitchFamily="34" charset="0"/>
                <a:cs typeface="Arial" panose="020B0604020202020204" pitchFamily="34" charset="0"/>
              </a:rPr>
              <a:t> they may have different inactive ingredients, even different indications, and formulations than the originator products.</a:t>
            </a:r>
          </a:p>
          <a:p>
            <a:pPr marL="235572" indent="-235572" defTabSz="992319">
              <a:buFont typeface="+mj-lt"/>
              <a:buAutoNum type="arabicPeriod"/>
              <a:defRPr/>
            </a:pPr>
            <a:r>
              <a:rPr lang="en-US" sz="800" b="1">
                <a:latin typeface="Arial" panose="020B0604020202020204" pitchFamily="34" charset="0"/>
                <a:cs typeface="Arial" panose="020B0604020202020204" pitchFamily="34" charset="0"/>
              </a:rPr>
              <a:t>They are FDA approved through a separate BLA application, </a:t>
            </a:r>
            <a:r>
              <a:rPr lang="en-US" sz="800">
                <a:latin typeface="Arial" panose="020B0604020202020204" pitchFamily="34" charset="0"/>
                <a:cs typeface="Arial" panose="020B0604020202020204" pitchFamily="34" charset="0"/>
              </a:rPr>
              <a:t>which requires clinical trials evaluating the pharmacokinetics, efficacy and safety.  Biosimilars must show that there are no clinically significant differences in efficacy and safety from the reference product </a:t>
            </a:r>
          </a:p>
          <a:p>
            <a:pPr marL="235572" indent="-235572" defTabSz="992319">
              <a:spcBef>
                <a:spcPct val="0"/>
              </a:spcBef>
              <a:spcAft>
                <a:spcPct val="0"/>
              </a:spcAft>
              <a:buFont typeface="+mj-lt"/>
              <a:buAutoNum type="arabicPeriod"/>
              <a:defRPr/>
            </a:pPr>
            <a:r>
              <a:rPr lang="en-US" sz="800" b="1">
                <a:latin typeface="Arial" panose="020B0604020202020204" pitchFamily="34" charset="0"/>
                <a:cs typeface="Arial" panose="020B0604020202020204" pitchFamily="34" charset="0"/>
              </a:rPr>
              <a:t>Cost of biologic manufacturing limits savings potential. </a:t>
            </a:r>
            <a:r>
              <a:rPr lang="en-US" sz="800">
                <a:latin typeface="Arial" panose="020B0604020202020204" pitchFamily="34" charset="0"/>
                <a:cs typeface="Arial" panose="020B0604020202020204" pitchFamily="34" charset="0"/>
              </a:rPr>
              <a:t>The cost of manufacturing complex proteins is considerable and limit the lower bounds of pricing compared to what we would expect with generics in the traditional space. They are typically priced anywhere from only 10% to 30% lower than the originator products.</a:t>
            </a:r>
          </a:p>
          <a:p>
            <a:pPr defTabSz="962949">
              <a:defRPr/>
            </a:pPr>
            <a:endParaRPr lang="en-US" baseline="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71B1AA27-3892-4360-B986-D6B124C223BF}" type="slidenum">
              <a:rPr kumimoji="0" lang="en-US" sz="1200" b="0" i="0" u="none" strike="noStrike" kern="1200" cap="none" spc="0" normalizeH="0" baseline="0" noProof="0">
                <a:ln>
                  <a:noFill/>
                </a:ln>
                <a:solidFill>
                  <a:srgbClr val="5A5A5A"/>
                </a:solidFill>
                <a:effectLst/>
                <a:uLnTx/>
                <a:uFillTx/>
                <a:latin typeface="Arial"/>
                <a:ea typeface="+mn-ea"/>
                <a:cs typeface="Arial"/>
              </a:rPr>
              <a:pPr marL="0" marR="0" lvl="0" indent="0" algn="r" defTabSz="942289"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5A5A5A"/>
              </a:solidFill>
              <a:effectLst/>
              <a:uLnTx/>
              <a:uFillTx/>
              <a:latin typeface="Arial"/>
              <a:ea typeface="+mn-ea"/>
              <a:cs typeface="Arial"/>
            </a:endParaRPr>
          </a:p>
        </p:txBody>
      </p:sp>
    </p:spTree>
    <p:extLst>
      <p:ext uri="{BB962C8B-B14F-4D97-AF65-F5344CB8AC3E}">
        <p14:creationId xmlns:p14="http://schemas.microsoft.com/office/powerpoint/2010/main" val="2204417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800" b="1" dirty="0"/>
              <a:t>Humira</a:t>
            </a:r>
          </a:p>
          <a:p>
            <a:pPr marL="158557"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800" b="0" dirty="0"/>
              <a:t>Amgen launched AMJEVITA (adalimumab-</a:t>
            </a:r>
            <a:r>
              <a:rPr lang="en-US" sz="800" b="0" dirty="0" err="1"/>
              <a:t>atto</a:t>
            </a:r>
            <a:r>
              <a:rPr lang="en-US" sz="800" b="0" dirty="0"/>
              <a:t>) high cost WAC and low cost WAC on 1/31/2023. Amgen conducting phase 3 trial for high concentration formulation and interchangeability; trial expected to complete in 1/2023; possible launch 1H2024.</a:t>
            </a:r>
          </a:p>
          <a:p>
            <a:pPr marL="158557"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800" b="0" dirty="0"/>
              <a:t>Boehringer Ingelheim received FDA approval of CYLTEZO (adalimumab-</a:t>
            </a:r>
            <a:r>
              <a:rPr lang="en-US" sz="800" b="0" dirty="0" err="1"/>
              <a:t>adbm</a:t>
            </a:r>
            <a:r>
              <a:rPr lang="en-US" sz="800" b="0" dirty="0"/>
              <a:t>) on 8/25/2017 and interchangeable status on 10/15/2021; settlement agreement allows launch on 7/1/2023.  </a:t>
            </a:r>
          </a:p>
          <a:p>
            <a:pPr marL="158557"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800" b="0" dirty="0"/>
              <a:t>Sandoz received FDA approval of HYRIMOZ (adalimumab-</a:t>
            </a:r>
            <a:r>
              <a:rPr lang="en-US" sz="800" b="0" dirty="0" err="1"/>
              <a:t>adaz</a:t>
            </a:r>
            <a:r>
              <a:rPr lang="en-US" sz="800" b="0" dirty="0"/>
              <a:t>) on 10/31/2018; settlement agreement allows launch on 7/1/2023. </a:t>
            </a:r>
          </a:p>
          <a:p>
            <a:pPr marL="158557"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800" b="0" dirty="0"/>
              <a:t>Samsung </a:t>
            </a:r>
            <a:r>
              <a:rPr lang="en-US" sz="800" b="0" dirty="0" err="1"/>
              <a:t>Bioepis</a:t>
            </a:r>
            <a:r>
              <a:rPr lang="en-US" sz="800" b="0" dirty="0"/>
              <a:t>/Organon received FDA approval of HADLIMA (adalimumab-</a:t>
            </a:r>
            <a:r>
              <a:rPr lang="en-US" sz="800" b="0" dirty="0" err="1"/>
              <a:t>bwwd</a:t>
            </a:r>
            <a:r>
              <a:rPr lang="en-US" sz="800" b="0" dirty="0"/>
              <a:t>) on 7/23/2019; a settlement agreement allows launch after 6/30/2023. Interchangeability study ongoing with results expected in 2024-2025. </a:t>
            </a:r>
          </a:p>
          <a:p>
            <a:pPr marL="158557"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800" b="0" dirty="0"/>
              <a:t>Pfizer received FDA approval of ABRILADA (adalimumab-</a:t>
            </a:r>
            <a:r>
              <a:rPr lang="en-US" sz="800" b="0" dirty="0" err="1"/>
              <a:t>afzb</a:t>
            </a:r>
            <a:r>
              <a:rPr lang="en-US" sz="800" b="0" dirty="0"/>
              <a:t>) on 11/18/2019; a settlement agreement allows launch of citrate-free on 7/1/2023. Successful interchangeability study results for ABRILADA reported in 9/2021; BLA for interchangeability has been accepted; PDUFA is 2Q2023. </a:t>
            </a:r>
          </a:p>
          <a:p>
            <a:pPr marL="158557"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800" b="0" dirty="0" err="1"/>
              <a:t>Viatris</a:t>
            </a:r>
            <a:r>
              <a:rPr lang="en-US" sz="800" b="0" dirty="0"/>
              <a:t> received FDA approval of HULIO (adalimumab-</a:t>
            </a:r>
            <a:r>
              <a:rPr lang="en-US" sz="800" b="0" dirty="0" err="1"/>
              <a:t>fkjp</a:t>
            </a:r>
            <a:r>
              <a:rPr lang="en-US" sz="800" b="0" dirty="0"/>
              <a:t>) on 7/6/2020; settlement agreement allows launch in 7/31/2023. </a:t>
            </a:r>
          </a:p>
          <a:p>
            <a:pPr marL="158557"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800" b="0" dirty="0" err="1"/>
              <a:t>Coherus</a:t>
            </a:r>
            <a:r>
              <a:rPr lang="en-US" sz="800" b="0" dirty="0"/>
              <a:t> received FDA approval of YUSIMRY (adalimumab-</a:t>
            </a:r>
            <a:r>
              <a:rPr lang="en-US" sz="800" b="0" dirty="0" err="1"/>
              <a:t>aqvh</a:t>
            </a:r>
            <a:r>
              <a:rPr lang="en-US" sz="800" b="0" dirty="0"/>
              <a:t>) on 12/20/2021; settlement agreement allows launch on 7/1/2023; expected to launch in 3Q 2023. </a:t>
            </a:r>
            <a:r>
              <a:rPr lang="en-US" sz="800" b="0" dirty="0" err="1"/>
              <a:t>Coherus</a:t>
            </a:r>
            <a:r>
              <a:rPr lang="en-US" sz="800" b="0" dirty="0"/>
              <a:t> developing a high concentration formulation.</a:t>
            </a:r>
          </a:p>
          <a:p>
            <a:pPr marL="158557"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800" b="0" dirty="0"/>
              <a:t>Teva/</a:t>
            </a:r>
            <a:r>
              <a:rPr lang="en-US" sz="800" b="0" dirty="0" err="1"/>
              <a:t>Alvotech</a:t>
            </a:r>
            <a:r>
              <a:rPr lang="en-US" sz="800" b="0" dirty="0"/>
              <a:t> filed a BLA for biosimilar and interchangeable HUMIRA (AVT-02 - 100 mg/mL); PDUFA is 6/28/2023 for </a:t>
            </a:r>
            <a:r>
              <a:rPr lang="en-US" sz="800" b="0" dirty="0" err="1"/>
              <a:t>biosimilarity</a:t>
            </a:r>
            <a:r>
              <a:rPr lang="en-US" sz="800" b="0" dirty="0"/>
              <a:t> and interchangeability. Settlement agreement allows launch on 7/1/2023 for this 100 mg/mL strength. </a:t>
            </a:r>
          </a:p>
          <a:p>
            <a:pPr marL="158557"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800" b="0" dirty="0" err="1"/>
              <a:t>Celltrion</a:t>
            </a:r>
            <a:r>
              <a:rPr lang="en-US" sz="800" b="0" dirty="0"/>
              <a:t> filed a BLA for biosimilar HUMIRA (</a:t>
            </a:r>
            <a:r>
              <a:rPr lang="en-US" sz="800" b="0" dirty="0" err="1"/>
              <a:t>Yuflyma</a:t>
            </a:r>
            <a:r>
              <a:rPr lang="en-US" sz="800" b="0" dirty="0"/>
              <a:t> - 100 mg/mL); est. PDUFA is 2Q2023; settlement agreement allows launch on 7/1/2023. </a:t>
            </a:r>
            <a:r>
              <a:rPr lang="en-US" sz="800" b="0" dirty="0" err="1"/>
              <a:t>Celltrion</a:t>
            </a:r>
            <a:r>
              <a:rPr lang="en-US" sz="800" b="0" dirty="0"/>
              <a:t> also conducting interchangeability studies with results expected in 2023-2024.</a:t>
            </a:r>
          </a:p>
          <a:p>
            <a:pPr marL="158557"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800" b="0" dirty="0"/>
              <a:t>Samsung </a:t>
            </a:r>
            <a:r>
              <a:rPr lang="en-US" sz="800" b="0" dirty="0" err="1"/>
              <a:t>Bioepis</a:t>
            </a:r>
            <a:r>
              <a:rPr lang="en-US" sz="800" b="0" dirty="0"/>
              <a:t>/Organon received FDA approval of HADLIMA 100 mg/mL on 8/17/2022; settlement agreement allows launch on 7/1/2023. Organon also conducting interchangeability studies. </a:t>
            </a:r>
          </a:p>
          <a:p>
            <a:pPr marL="158557"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800" b="0" dirty="0"/>
              <a:t>Fresenius </a:t>
            </a:r>
            <a:r>
              <a:rPr lang="en-US" sz="800" b="0" dirty="0" err="1"/>
              <a:t>Kabi</a:t>
            </a:r>
            <a:r>
              <a:rPr lang="en-US" sz="800" b="0" dirty="0"/>
              <a:t> received FDA approval of IDACIO (adalimumab-</a:t>
            </a:r>
            <a:r>
              <a:rPr lang="en-US" sz="800" b="0" dirty="0" err="1"/>
              <a:t>aacf</a:t>
            </a:r>
            <a:r>
              <a:rPr lang="en-US" sz="800" b="0" dirty="0"/>
              <a:t>) on 12/14/2022; settlement agreement allows launch beginning in 7/2023.</a:t>
            </a:r>
          </a:p>
          <a:p>
            <a:pPr marL="158557"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800" b="0" dirty="0"/>
              <a:t>Sandoz received FDA approval of HYRIMOZ HCF (adalimumab-</a:t>
            </a:r>
            <a:r>
              <a:rPr lang="en-US" sz="800" b="0" dirty="0" err="1"/>
              <a:t>adaz</a:t>
            </a:r>
            <a:r>
              <a:rPr lang="en-US" sz="800" b="0" dirty="0"/>
              <a:t>) on 3/20/2023; settlement agreement allows launch on 7/1/2023.  </a:t>
            </a:r>
          </a:p>
          <a:p>
            <a:pPr marL="158557"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800" b="0" dirty="0"/>
              <a:t>Momenta has signed a settlement agreement allowing launch of its biosimilar HUMIRA (M923) on 11/20/2023 (J&amp;J bought Momenta and is no longer developing M923).</a:t>
            </a:r>
          </a:p>
          <a:p>
            <a:pPr marL="171450" indent="-171450">
              <a:buFont typeface="Arial" panose="020B0604020202020204" pitchFamily="34" charset="0"/>
              <a:buChar char="•"/>
            </a:pPr>
            <a:endParaRPr lang="en-US" sz="800" b="0" dirty="0"/>
          </a:p>
          <a:p>
            <a:pPr marL="0" indent="0" algn="l" defTabSz="914400" rtl="0" eaLnBrk="1" latinLnBrk="0" hangingPunct="1">
              <a:buFont typeface="Arial" panose="020B0604020202020204" pitchFamily="34" charset="0"/>
              <a:buNone/>
            </a:pPr>
            <a:r>
              <a:rPr lang="en-US" sz="800" b="1" kern="1200" dirty="0">
                <a:solidFill>
                  <a:schemeClr val="tx1"/>
                </a:solidFill>
                <a:latin typeface="+mn-lt"/>
                <a:ea typeface="+mn-ea"/>
                <a:cs typeface="+mn-cs"/>
              </a:rPr>
              <a:t>Tysabri</a:t>
            </a:r>
          </a:p>
          <a:p>
            <a:pPr marL="158557"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800" b="0" dirty="0"/>
              <a:t>Sandoz/Polpharma's BLA for biosimilar TYSABRI (PB-006) was accepted by the FDA in July 2022; est. approval is May 2023; plans to launch in late 2023-2024.  </a:t>
            </a:r>
          </a:p>
          <a:p>
            <a:pPr marL="171450" indent="-171450">
              <a:buFont typeface="Arial" panose="020B0604020202020204" pitchFamily="34" charset="0"/>
              <a:buChar char="•"/>
            </a:pPr>
            <a:endParaRPr lang="en-US" sz="800" b="0" dirty="0"/>
          </a:p>
          <a:p>
            <a:pPr marL="0" indent="0">
              <a:buFont typeface="Arial" panose="020B0604020202020204" pitchFamily="34" charset="0"/>
              <a:buNone/>
            </a:pPr>
            <a:r>
              <a:rPr lang="en-US" sz="800" b="1" dirty="0"/>
              <a:t>Actemra</a:t>
            </a:r>
          </a:p>
          <a:p>
            <a:pPr marL="158557"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800" b="0" dirty="0"/>
              <a:t>Fresenius BLA for biosimilar ACTEMRA IV and SC (MSB11456) accepted by FDA in August 2022; est. PDUFA is 2Q2023. Launch of IV could occur after approval; launch of SC could be delayed until 2026-2027.</a:t>
            </a:r>
          </a:p>
          <a:p>
            <a:pPr marL="158557"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800" b="0" dirty="0"/>
              <a:t>Biogen/Bio-Thera Solutions BLA for biosimilar ACTEMRA IV (BIIB800) accepted by FDA in December 2022; est. PDUFA is 12/2023. </a:t>
            </a:r>
          </a:p>
          <a:p>
            <a:pPr marL="158557"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en-US" sz="800" b="1" dirty="0"/>
          </a:p>
          <a:p>
            <a:pPr marL="0" indent="0">
              <a:buFont typeface="Arial" panose="020B0604020202020204" pitchFamily="34" charset="0"/>
              <a:buNone/>
            </a:pPr>
            <a:r>
              <a:rPr lang="en-US" sz="800" b="1" dirty="0"/>
              <a:t>Stelara</a:t>
            </a:r>
          </a:p>
          <a:p>
            <a:pPr marL="158557"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800" b="0" dirty="0"/>
              <a:t>Amgen filed biosimilar STELARA (ABP 654); estimated PDUFA is 2H 2023; likely to launch after patent expiration in September 2023. </a:t>
            </a:r>
          </a:p>
          <a:p>
            <a:pPr marL="158557"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800" b="0" dirty="0" err="1"/>
              <a:t>Alvotech</a:t>
            </a:r>
            <a:r>
              <a:rPr lang="en-US" sz="800" b="0" dirty="0"/>
              <a:t>/Teva filed biosimilar STELARA (AVT-04) in November 2022; est. PDUFA is 2H2023. </a:t>
            </a:r>
          </a:p>
          <a:p>
            <a:pPr marL="158557"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800" b="0" dirty="0"/>
              <a:t>Dong A ST/</a:t>
            </a:r>
            <a:r>
              <a:rPr lang="en-US" sz="800" b="0" dirty="0" err="1"/>
              <a:t>Intas</a:t>
            </a:r>
            <a:r>
              <a:rPr lang="en-US" sz="800" b="0" dirty="0"/>
              <a:t>/Accord released phase 3 results for biosimilar Stelara (DMB-3115), citing therapeutic equivalence and safety with Stelara; plans to submit a BLA in 1H2023.</a:t>
            </a:r>
          </a:p>
          <a:p>
            <a:pPr marL="158557"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800" b="0" dirty="0" err="1"/>
              <a:t>Celltrion</a:t>
            </a:r>
            <a:r>
              <a:rPr lang="en-US" sz="800" b="0" dirty="0"/>
              <a:t>, Biocon, </a:t>
            </a:r>
            <a:r>
              <a:rPr lang="en-US" sz="800" b="0" dirty="0" err="1"/>
              <a:t>Formycon</a:t>
            </a:r>
            <a:r>
              <a:rPr lang="en-US" sz="800" b="0" dirty="0"/>
              <a:t>/Aristo/</a:t>
            </a:r>
            <a:r>
              <a:rPr lang="en-US" sz="800" b="0" dirty="0" err="1"/>
              <a:t>Bioeq</a:t>
            </a:r>
            <a:r>
              <a:rPr lang="en-US" sz="800" b="0" dirty="0"/>
              <a:t>, Samsung </a:t>
            </a:r>
            <a:r>
              <a:rPr lang="en-US" sz="800" b="0" dirty="0" err="1"/>
              <a:t>Bioepis</a:t>
            </a:r>
            <a:r>
              <a:rPr lang="en-US" sz="800" b="0" dirty="0"/>
              <a:t>, and Bio-Thera/</a:t>
            </a:r>
            <a:r>
              <a:rPr lang="en-US" sz="800" b="0" dirty="0" err="1"/>
              <a:t>Hikma</a:t>
            </a:r>
            <a:r>
              <a:rPr lang="en-US" sz="800" b="0" dirty="0"/>
              <a:t> are conducting phase 3 trials for subcutaneous formulation. </a:t>
            </a:r>
          </a:p>
          <a:p>
            <a:pPr marL="171450" indent="-171450">
              <a:buFont typeface="Arial" panose="020B0604020202020204" pitchFamily="34" charset="0"/>
              <a:buChar char="•"/>
            </a:pPr>
            <a:endParaRPr lang="en-US" sz="800" b="1" dirty="0"/>
          </a:p>
          <a:p>
            <a:pPr marL="0" indent="0">
              <a:buFont typeface="Arial" panose="020B0604020202020204" pitchFamily="34" charset="0"/>
              <a:buNone/>
            </a:pPr>
            <a:r>
              <a:rPr lang="en-US" sz="800" b="1" dirty="0"/>
              <a:t>Neulasta </a:t>
            </a:r>
            <a:r>
              <a:rPr lang="en-US" sz="800" b="1" dirty="0" err="1"/>
              <a:t>Onpro</a:t>
            </a:r>
            <a:endParaRPr lang="en-US" sz="800" b="1" dirty="0"/>
          </a:p>
          <a:p>
            <a:pPr marL="171450" indent="-171450">
              <a:buFont typeface="Arial" panose="020B0604020202020204" pitchFamily="34" charset="0"/>
              <a:buChar char="•"/>
            </a:pPr>
            <a:r>
              <a:rPr lang="en-US" sz="800" b="0" dirty="0" err="1"/>
              <a:t>Coherus</a:t>
            </a:r>
            <a:r>
              <a:rPr lang="en-US" sz="800" b="0" dirty="0"/>
              <a:t> submitted a BLA for </a:t>
            </a:r>
            <a:r>
              <a:rPr lang="en-US" sz="800" b="0" dirty="0" err="1"/>
              <a:t>Udenyca</a:t>
            </a:r>
            <a:r>
              <a:rPr lang="en-US" sz="800" b="0" dirty="0"/>
              <a:t> (</a:t>
            </a:r>
            <a:r>
              <a:rPr lang="en-US" sz="800" b="0" dirty="0" err="1"/>
              <a:t>pegfilgrastim-cbqv</a:t>
            </a:r>
            <a:r>
              <a:rPr lang="en-US" sz="800" b="0" dirty="0"/>
              <a:t>) on-body injector (OBI) in January 2023; est. PDUFA is October 2023.</a:t>
            </a:r>
          </a:p>
          <a:p>
            <a:pPr marL="171450" indent="-171450">
              <a:buFont typeface="Arial" panose="020B0604020202020204" pitchFamily="34" charset="0"/>
              <a:buChar char="•"/>
            </a:pPr>
            <a:r>
              <a:rPr lang="en-US" sz="800" b="0" dirty="0"/>
              <a:t>Fresenius is developing a biosimilar "On Body Device" presentation of NEULASTA ONPRO (MSB11455 OBI) that it expects to launch in 2023. </a:t>
            </a:r>
          </a:p>
          <a:p>
            <a:pPr marL="171450" indent="-171450">
              <a:buFont typeface="Arial" panose="020B0604020202020204" pitchFamily="34" charset="0"/>
              <a:buChar char="•"/>
            </a:pPr>
            <a:r>
              <a:rPr lang="en-US" sz="800" b="0" dirty="0"/>
              <a:t>In January 2022, Lupin disclosed that it is "also working on an on-body product" (</a:t>
            </a:r>
            <a:r>
              <a:rPr lang="en-US" sz="800" b="0" dirty="0" err="1"/>
              <a:t>Lupifil</a:t>
            </a:r>
            <a:r>
              <a:rPr lang="en-US" sz="800" b="0" dirty="0"/>
              <a:t> P OBI) that it "expect[s] to file in this calendar year.“</a:t>
            </a:r>
          </a:p>
          <a:p>
            <a:pPr marL="0" indent="0">
              <a:buFont typeface="Arial" panose="020B0604020202020204" pitchFamily="34" charset="0"/>
              <a:buNone/>
            </a:pPr>
            <a:r>
              <a:rPr lang="en-US" sz="800" b="0" dirty="0"/>
              <a:t> </a:t>
            </a:r>
          </a:p>
          <a:p>
            <a:pPr marL="0" indent="0">
              <a:buFont typeface="Arial" panose="020B0604020202020204" pitchFamily="34" charset="0"/>
              <a:buNone/>
            </a:pPr>
            <a:r>
              <a:rPr lang="en-US" sz="800" b="1" dirty="0"/>
              <a:t>Novolog/</a:t>
            </a:r>
            <a:r>
              <a:rPr lang="en-US" sz="800" b="1" dirty="0" err="1"/>
              <a:t>Flexpen</a:t>
            </a:r>
            <a:endParaRPr lang="en-US" sz="800" b="1" dirty="0"/>
          </a:p>
          <a:p>
            <a:pPr marL="158557"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800" b="0" dirty="0"/>
              <a:t>Novo Nordisk launched an authorized brand alternative of NOVOLOG on January 2, 2020 at a 50% discount. </a:t>
            </a:r>
          </a:p>
          <a:p>
            <a:pPr marL="158557"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800" b="0" dirty="0" err="1"/>
              <a:t>Viatris</a:t>
            </a:r>
            <a:r>
              <a:rPr lang="en-US" sz="800" b="0" dirty="0"/>
              <a:t>/Biocon submitted a BLA with interchangeability for biosimilar NOVOLOG (MYL-1601D); CRL issued on 10/21/2022; unknown resubmission. </a:t>
            </a:r>
          </a:p>
          <a:p>
            <a:pPr marL="158557"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800" b="0" dirty="0" err="1"/>
              <a:t>Amphastar</a:t>
            </a:r>
            <a:r>
              <a:rPr lang="en-US" sz="800" b="0" dirty="0"/>
              <a:t> plans to file biosimilar and interchangeable NOVOLOG (AMP-004) in 2023.</a:t>
            </a:r>
          </a:p>
          <a:p>
            <a:pPr marL="0" indent="0">
              <a:buFont typeface="Arial" panose="020B0604020202020204" pitchFamily="34" charset="0"/>
              <a:buNone/>
            </a:pPr>
            <a:endParaRPr lang="en-US" sz="800" b="0" dirty="0"/>
          </a:p>
          <a:p>
            <a:pPr marL="0" indent="0">
              <a:buFont typeface="Arial" panose="020B0604020202020204" pitchFamily="34" charset="0"/>
              <a:buNone/>
            </a:pPr>
            <a:r>
              <a:rPr lang="en-US" sz="800" b="1" dirty="0"/>
              <a:t>Simponi/Aria</a:t>
            </a:r>
          </a:p>
          <a:p>
            <a:pPr marL="171450" indent="-171450">
              <a:buFont typeface="Arial" panose="020B0604020202020204" pitchFamily="34" charset="0"/>
              <a:buChar char="•"/>
            </a:pPr>
            <a:r>
              <a:rPr lang="en-US" sz="800" b="0" dirty="0"/>
              <a:t>Bio-Thera plans to file biosimilar SIMPONI ARIA and SIMPONI IV (BAT2506) in 2023. </a:t>
            </a:r>
          </a:p>
          <a:p>
            <a:pPr marL="171450" indent="-171450">
              <a:buFont typeface="Arial" panose="020B0604020202020204" pitchFamily="34" charset="0"/>
              <a:buChar char="•"/>
            </a:pPr>
            <a:r>
              <a:rPr lang="en-US" sz="800" b="0" dirty="0" err="1"/>
              <a:t>Alvotech</a:t>
            </a:r>
            <a:r>
              <a:rPr lang="en-US" sz="800" b="0" dirty="0"/>
              <a:t> plans to file for biosimilar SIMPONI ARIA and IV (AVT05) in 2023; also planning for interchangeability.</a:t>
            </a:r>
          </a:p>
          <a:p>
            <a:pPr marL="0" indent="0">
              <a:buFont typeface="Arial" panose="020B0604020202020204" pitchFamily="34" charset="0"/>
              <a:buNone/>
            </a:pPr>
            <a:endParaRPr lang="en-US" sz="800" b="0" dirty="0"/>
          </a:p>
          <a:p>
            <a:pPr marL="0" indent="0">
              <a:buFont typeface="Arial" panose="020B0604020202020204" pitchFamily="34" charset="0"/>
              <a:buNone/>
            </a:pPr>
            <a:r>
              <a:rPr lang="en-US" sz="800" b="1" dirty="0"/>
              <a:t>Eylea</a:t>
            </a:r>
          </a:p>
          <a:p>
            <a:pPr marL="158557"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800" b="0" kern="1200" dirty="0">
                <a:solidFill>
                  <a:schemeClr val="tx1"/>
                </a:solidFill>
                <a:latin typeface="+mn-lt"/>
                <a:ea typeface="+mn-ea"/>
                <a:cs typeface="+mn-cs"/>
              </a:rPr>
              <a:t>Wet Age-Related Macular Degeneration; Diabetic Macular Edema; Macular Edema Following Retinal Vein Occlusion; Diabetic Retinopathy in Patients with Diabetic Macular Edema</a:t>
            </a:r>
          </a:p>
          <a:p>
            <a:pPr marL="158557"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800" b="0" kern="1200" dirty="0" err="1">
                <a:solidFill>
                  <a:schemeClr val="tx1"/>
                </a:solidFill>
                <a:latin typeface="+mn-lt"/>
                <a:ea typeface="+mn-ea"/>
                <a:cs typeface="+mn-cs"/>
              </a:rPr>
              <a:t>Viatris</a:t>
            </a:r>
            <a:r>
              <a:rPr lang="en-US" sz="800" b="0" kern="1200" dirty="0">
                <a:solidFill>
                  <a:schemeClr val="tx1"/>
                </a:solidFill>
                <a:latin typeface="+mn-lt"/>
                <a:ea typeface="+mn-ea"/>
                <a:cs typeface="+mn-cs"/>
              </a:rPr>
              <a:t>/Biocon filed a BLA for biosimilar EYLEA (M-710) in October 2021; estimated PDUFA is 2Q2023; plans to launch in 2024.</a:t>
            </a:r>
          </a:p>
          <a:p>
            <a:pPr marL="158557"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800" b="0" kern="1200" dirty="0" err="1">
                <a:solidFill>
                  <a:schemeClr val="tx1"/>
                </a:solidFill>
                <a:latin typeface="+mn-lt"/>
                <a:ea typeface="+mn-ea"/>
                <a:cs typeface="+mn-cs"/>
              </a:rPr>
              <a:t>Coherus</a:t>
            </a:r>
            <a:r>
              <a:rPr lang="en-US" sz="800" b="0" kern="1200" dirty="0">
                <a:solidFill>
                  <a:schemeClr val="tx1"/>
                </a:solidFill>
                <a:latin typeface="+mn-lt"/>
                <a:ea typeface="+mn-ea"/>
                <a:cs typeface="+mn-cs"/>
              </a:rPr>
              <a:t> plans to submit biosimilar EYLEA in 2H2023; launch is expected in 2025. </a:t>
            </a:r>
          </a:p>
          <a:p>
            <a:pPr marL="158557"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800" b="0" kern="1200" dirty="0">
                <a:solidFill>
                  <a:schemeClr val="tx1"/>
                </a:solidFill>
                <a:latin typeface="+mn-lt"/>
                <a:ea typeface="+mn-ea"/>
                <a:cs typeface="+mn-cs"/>
              </a:rPr>
              <a:t>Novartis plans to submit biosimilar EYLEA for neovascular age-related macular degeneration in 2024. </a:t>
            </a:r>
          </a:p>
          <a:p>
            <a:pPr marL="158557"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800" b="0" kern="1200" dirty="0">
                <a:solidFill>
                  <a:schemeClr val="tx1"/>
                </a:solidFill>
                <a:latin typeface="+mn-lt"/>
                <a:ea typeface="+mn-ea"/>
                <a:cs typeface="+mn-cs"/>
              </a:rPr>
              <a:t>Amgen's phase 3 studies of ABP 938 (biosimilar EYLEA) are progressing. </a:t>
            </a:r>
          </a:p>
          <a:p>
            <a:pPr marL="158557"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800" b="0" kern="1200" dirty="0">
                <a:solidFill>
                  <a:schemeClr val="tx1"/>
                </a:solidFill>
                <a:latin typeface="+mn-lt"/>
                <a:ea typeface="+mn-ea"/>
                <a:cs typeface="+mn-cs"/>
              </a:rPr>
              <a:t>Samsung </a:t>
            </a:r>
            <a:r>
              <a:rPr lang="en-US" sz="800" b="0" kern="1200" dirty="0" err="1">
                <a:solidFill>
                  <a:schemeClr val="tx1"/>
                </a:solidFill>
                <a:latin typeface="+mn-lt"/>
                <a:ea typeface="+mn-ea"/>
                <a:cs typeface="+mn-cs"/>
              </a:rPr>
              <a:t>Bioepis</a:t>
            </a:r>
            <a:r>
              <a:rPr lang="en-US" sz="800" b="0" kern="1200" dirty="0">
                <a:solidFill>
                  <a:schemeClr val="tx1"/>
                </a:solidFill>
                <a:latin typeface="+mn-lt"/>
                <a:ea typeface="+mn-ea"/>
                <a:cs typeface="+mn-cs"/>
              </a:rPr>
              <a:t>/Biogen, </a:t>
            </a:r>
            <a:r>
              <a:rPr lang="en-US" sz="800" b="0" kern="1200" dirty="0" err="1">
                <a:solidFill>
                  <a:schemeClr val="tx1"/>
                </a:solidFill>
                <a:latin typeface="+mn-lt"/>
                <a:ea typeface="+mn-ea"/>
                <a:cs typeface="+mn-cs"/>
              </a:rPr>
              <a:t>Alvotech</a:t>
            </a:r>
            <a:r>
              <a:rPr lang="en-US" sz="800" b="0" kern="1200" dirty="0">
                <a:solidFill>
                  <a:schemeClr val="tx1"/>
                </a:solidFill>
                <a:latin typeface="+mn-lt"/>
                <a:ea typeface="+mn-ea"/>
                <a:cs typeface="+mn-cs"/>
              </a:rPr>
              <a:t> (AVT06) and </a:t>
            </a:r>
            <a:r>
              <a:rPr lang="en-US" sz="800" b="0" kern="1200" dirty="0" err="1">
                <a:solidFill>
                  <a:schemeClr val="tx1"/>
                </a:solidFill>
                <a:latin typeface="+mn-lt"/>
                <a:ea typeface="+mn-ea"/>
                <a:cs typeface="+mn-cs"/>
              </a:rPr>
              <a:t>Celltrion</a:t>
            </a:r>
            <a:r>
              <a:rPr lang="en-US" sz="800" b="0" kern="1200" dirty="0">
                <a:solidFill>
                  <a:schemeClr val="tx1"/>
                </a:solidFill>
                <a:latin typeface="+mn-lt"/>
                <a:ea typeface="+mn-ea"/>
                <a:cs typeface="+mn-cs"/>
              </a:rPr>
              <a:t> are conducting phase 3 trials.</a:t>
            </a:r>
          </a:p>
          <a:p>
            <a:pPr marL="158557"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en-US" sz="800" b="0" kern="1200" dirty="0">
              <a:solidFill>
                <a:schemeClr val="tx1"/>
              </a:solidFill>
              <a:latin typeface="+mn-lt"/>
              <a:ea typeface="+mn-ea"/>
              <a:cs typeface="+mn-cs"/>
            </a:endParaRPr>
          </a:p>
          <a:p>
            <a:pPr marL="0" marR="0" lvl="0" indent="-12893"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n-US" sz="800" b="1" dirty="0"/>
              <a:t>Prolia/</a:t>
            </a:r>
            <a:r>
              <a:rPr lang="en-US" sz="800" b="1" dirty="0" err="1"/>
              <a:t>Xgeva</a:t>
            </a:r>
            <a:endParaRPr lang="en-US" sz="800" b="1" dirty="0"/>
          </a:p>
          <a:p>
            <a:pPr marL="171450" indent="-171450">
              <a:buFont typeface="Arial" panose="020B0604020202020204" pitchFamily="34" charset="0"/>
              <a:buChar char="•"/>
            </a:pPr>
            <a:r>
              <a:rPr lang="en-US" sz="800" b="0" dirty="0"/>
              <a:t>Sandoz filed a BLA for biosimilar PROLIA and XGEVA that was accepted by the FDA in February 2023; est. PDUFA is 12/6/2023; launch likely won't occur until after patent expiration in 2/2025.</a:t>
            </a:r>
          </a:p>
          <a:p>
            <a:pPr marL="171450" indent="-171450">
              <a:buFont typeface="Arial" panose="020B0604020202020204" pitchFamily="34" charset="0"/>
              <a:buChar char="•"/>
            </a:pPr>
            <a:r>
              <a:rPr lang="en-US" sz="800" b="0" dirty="0" err="1"/>
              <a:t>Alvotech</a:t>
            </a:r>
            <a:r>
              <a:rPr lang="en-US" sz="800" b="0" dirty="0"/>
              <a:t> plans to file biosimilar PROLIA (AVT03) for regulatory approval in 2023. </a:t>
            </a:r>
          </a:p>
          <a:p>
            <a:pPr marL="171450" indent="-171450">
              <a:buFont typeface="Arial" panose="020B0604020202020204" pitchFamily="34" charset="0"/>
              <a:buChar char="•"/>
            </a:pPr>
            <a:r>
              <a:rPr lang="en-US" sz="800" b="0" dirty="0" err="1"/>
              <a:t>Celltrion</a:t>
            </a:r>
            <a:r>
              <a:rPr lang="en-US" sz="800" b="0" dirty="0"/>
              <a:t> is planning for commercialization of biosimilar PROLIA (CT-P41) in 2025. </a:t>
            </a:r>
          </a:p>
          <a:p>
            <a:pPr marL="171450" indent="-171450">
              <a:buFont typeface="Arial" panose="020B0604020202020204" pitchFamily="34" charset="0"/>
              <a:buChar char="•"/>
            </a:pPr>
            <a:r>
              <a:rPr lang="en-US" sz="800" b="0" dirty="0"/>
              <a:t>Teva, Biocon and Fresenius are conducting phase 3 trials..</a:t>
            </a:r>
          </a:p>
          <a:p>
            <a:pPr marL="0" indent="0">
              <a:buFont typeface="Arial" panose="020B0604020202020204" pitchFamily="34" charset="0"/>
              <a:buNone/>
            </a:pPr>
            <a:endParaRPr lang="en-US" sz="800" b="0" dirty="0"/>
          </a:p>
          <a:p>
            <a:pPr marL="0" indent="0">
              <a:buFont typeface="Arial" panose="020B0604020202020204" pitchFamily="34" charset="0"/>
              <a:buNone/>
            </a:pPr>
            <a:r>
              <a:rPr lang="en-US" sz="800" b="1" dirty="0"/>
              <a:t>Soliris</a:t>
            </a:r>
          </a:p>
          <a:p>
            <a:pPr marL="171450" indent="-171450">
              <a:buFont typeface="Arial" panose="020B0604020202020204" pitchFamily="34" charset="0"/>
              <a:buChar char="•"/>
            </a:pPr>
            <a:r>
              <a:rPr lang="en-US" sz="800" b="0" dirty="0"/>
              <a:t>Per a settlement agreement, Amgen could market its biosimilar SOLIRIS (ABP 959) beginning 3/1/2025. The DAHLIA study (phase 3, crossover between ABP 959 and SOLIRIS) in 42 adults with PHN demonstrated no clinically meaningful differences between the two products. </a:t>
            </a:r>
          </a:p>
          <a:p>
            <a:pPr marL="171450" indent="-171450">
              <a:buFont typeface="Arial" panose="020B0604020202020204" pitchFamily="34" charset="0"/>
              <a:buChar char="•"/>
            </a:pPr>
            <a:r>
              <a:rPr lang="en-US" sz="800" b="0" dirty="0"/>
              <a:t>Samsung </a:t>
            </a:r>
            <a:r>
              <a:rPr lang="en-US" sz="800" b="0" dirty="0" err="1"/>
              <a:t>Bioepis</a:t>
            </a:r>
            <a:r>
              <a:rPr lang="en-US" sz="800" b="0" dirty="0"/>
              <a:t> announced positive phase 3 results with SB12 (biosimilar SOLIRIS).</a:t>
            </a:r>
          </a:p>
          <a:p>
            <a:pPr marL="0" indent="0">
              <a:buFont typeface="Arial" panose="020B0604020202020204" pitchFamily="34" charset="0"/>
              <a:buNone/>
            </a:pPr>
            <a:endParaRPr lang="en-US" sz="800" b="0" dirty="0"/>
          </a:p>
          <a:p>
            <a:pPr marL="0" indent="0">
              <a:buFont typeface="Arial" panose="020B0604020202020204" pitchFamily="34" charset="0"/>
              <a:buNone/>
            </a:pPr>
            <a:r>
              <a:rPr lang="en-US" sz="800" b="1" kern="1200" dirty="0">
                <a:solidFill>
                  <a:schemeClr val="tx1"/>
                </a:solidFill>
                <a:latin typeface="+mn-lt"/>
                <a:ea typeface="+mn-ea"/>
                <a:cs typeface="+mn-cs"/>
              </a:rPr>
              <a:t>Cimzia</a:t>
            </a:r>
          </a:p>
          <a:p>
            <a:pPr marL="171450" indent="-171450">
              <a:buFont typeface="Arial" panose="020B0604020202020204" pitchFamily="34" charset="0"/>
              <a:buChar char="•"/>
            </a:pPr>
            <a:r>
              <a:rPr lang="en-US" sz="800" b="0" dirty="0"/>
              <a:t>Biogen and </a:t>
            </a:r>
            <a:r>
              <a:rPr lang="en-US" sz="800" b="0" dirty="0" err="1"/>
              <a:t>Xbrane</a:t>
            </a:r>
            <a:r>
              <a:rPr lang="en-US" sz="800" b="0" dirty="0"/>
              <a:t> Biopharma developing biosimilar CIMZIA (XCIMZANE); clinical trials are expected to start in 2023.</a:t>
            </a:r>
          </a:p>
          <a:p>
            <a:pPr marL="0" indent="0">
              <a:buFont typeface="Arial" panose="020B0604020202020204" pitchFamily="34" charset="0"/>
              <a:buNone/>
            </a:pPr>
            <a:endParaRPr lang="en-US" sz="800" b="0" dirty="0"/>
          </a:p>
          <a:p>
            <a:pPr marL="0" indent="0">
              <a:buFont typeface="Arial" panose="020B0604020202020204" pitchFamily="34" charset="0"/>
              <a:buNone/>
            </a:pPr>
            <a:r>
              <a:rPr lang="en-US" sz="800" b="1" dirty="0"/>
              <a:t>Enbrel</a:t>
            </a:r>
          </a:p>
          <a:p>
            <a:pPr marL="171450" indent="-171450">
              <a:buFont typeface="Arial" panose="020B0604020202020204" pitchFamily="34" charset="0"/>
              <a:buChar char="•"/>
            </a:pPr>
            <a:r>
              <a:rPr lang="en-US" sz="800" b="0" dirty="0"/>
              <a:t>Sandoz received FDA approval of ERELZI (etanercept-</a:t>
            </a:r>
            <a:r>
              <a:rPr lang="en-US" sz="800" b="0" dirty="0" err="1"/>
              <a:t>szzs</a:t>
            </a:r>
            <a:r>
              <a:rPr lang="en-US" sz="800" b="0" dirty="0"/>
              <a:t>) on August 30, 2016.  Launch delayed until 2029. A study switching from Enbrel to </a:t>
            </a:r>
            <a:r>
              <a:rPr lang="en-US" sz="800" b="0" dirty="0" err="1"/>
              <a:t>Erelzi</a:t>
            </a:r>
            <a:r>
              <a:rPr lang="en-US" sz="800" b="0" dirty="0"/>
              <a:t> did not impact efficacy and safety in patients with rheumatoid arthritis at 48 weeks. </a:t>
            </a:r>
          </a:p>
          <a:p>
            <a:pPr marL="171450" indent="-171450">
              <a:buFont typeface="Arial" panose="020B0604020202020204" pitchFamily="34" charset="0"/>
              <a:buChar char="•"/>
            </a:pPr>
            <a:r>
              <a:rPr lang="en-US" sz="800" b="0" dirty="0"/>
              <a:t>Samsung </a:t>
            </a:r>
            <a:r>
              <a:rPr lang="en-US" sz="800" b="0" dirty="0" err="1"/>
              <a:t>Bioepis</a:t>
            </a:r>
            <a:r>
              <a:rPr lang="en-US" sz="800" b="0" dirty="0"/>
              <a:t> received FDA approval of ETICOVO (etanercept-</a:t>
            </a:r>
            <a:r>
              <a:rPr lang="en-US" sz="800" b="0" dirty="0" err="1"/>
              <a:t>ykro</a:t>
            </a:r>
            <a:r>
              <a:rPr lang="en-US" sz="800" b="0" dirty="0"/>
              <a:t>) on 4/26/2019; launch likely will be close to </a:t>
            </a:r>
            <a:r>
              <a:rPr lang="en-US" sz="800" b="0" dirty="0" err="1"/>
              <a:t>Erelzi's</a:t>
            </a:r>
            <a:r>
              <a:rPr lang="en-US" sz="800" b="0" dirty="0"/>
              <a:t> launch.</a:t>
            </a:r>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4F01560-87C0-4F5C-A8D4-49B8CF15AF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rPr>
              <a:pPr marL="0" marR="0" lvl="0" indent="0" algn="r" defTabSz="91437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3886043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ct val="0"/>
              </a:spcBef>
              <a:spcAft>
                <a:spcPct val="0"/>
              </a:spcAft>
              <a:buClrTx/>
              <a:buSzTx/>
              <a:buFontTx/>
              <a:buNone/>
              <a:tabLst/>
              <a:defRPr/>
            </a:pPr>
            <a:r>
              <a:rPr lang="en-US" sz="1200"/>
              <a:t>Tim</a:t>
            </a:r>
          </a:p>
          <a:p>
            <a:pPr marL="0" marR="0" lvl="0" indent="0" algn="l" defTabSz="914377" rtl="0" eaLnBrk="1" fontAlgn="auto" latinLnBrk="0" hangingPunct="1">
              <a:lnSpc>
                <a:spcPct val="100000"/>
              </a:lnSpc>
              <a:spcBef>
                <a:spcPct val="0"/>
              </a:spcBef>
              <a:spcAft>
                <a:spcPct val="0"/>
              </a:spcAft>
              <a:buClrTx/>
              <a:buSzTx/>
              <a:buFontTx/>
              <a:buNone/>
              <a:defRPr/>
            </a:pPr>
            <a:endParaRPr lang="en-US" sz="1200">
              <a:solidFill>
                <a:srgbClr val="000000"/>
              </a:solidFill>
              <a:latin typeface="Arial" panose="020B0604020202020204" pitchFamily="34" charset="0"/>
              <a:cs typeface="Arial" panose="020B0604020202020204" pitchFamily="34" charset="0"/>
            </a:endParaRPr>
          </a:p>
          <a:p>
            <a:pPr marL="0" marR="0" lvl="0" indent="0" algn="l" defTabSz="914377" rtl="0" eaLnBrk="1" fontAlgn="auto" latinLnBrk="0" hangingPunct="1">
              <a:lnSpc>
                <a:spcPct val="100000"/>
              </a:lnSpc>
              <a:spcBef>
                <a:spcPct val="0"/>
              </a:spcBef>
              <a:spcAft>
                <a:spcPct val="0"/>
              </a:spcAft>
              <a:buClrTx/>
              <a:buSzTx/>
              <a:buFontTx/>
              <a:buNone/>
              <a:defRPr/>
            </a:pPr>
            <a:endParaRPr lang="en-US" sz="1200">
              <a:solidFill>
                <a:srgbClr val="000000"/>
              </a:solidFill>
              <a:latin typeface="Arial" panose="020B0604020202020204" pitchFamily="34" charset="0"/>
              <a:cs typeface="Arial" panose="020B0604020202020204" pitchFamily="34" charset="0"/>
            </a:endParaRPr>
          </a:p>
          <a:p>
            <a:pPr marL="0" marR="0" lvl="0" indent="0" algn="l" defTabSz="914377" rtl="0" eaLnBrk="1" fontAlgn="auto" latinLnBrk="0" hangingPunct="1">
              <a:lnSpc>
                <a:spcPct val="100000"/>
              </a:lnSpc>
              <a:spcBef>
                <a:spcPct val="0"/>
              </a:spcBef>
              <a:spcAft>
                <a:spcPct val="0"/>
              </a:spcAft>
              <a:buClrTx/>
              <a:buSzTx/>
              <a:buFontTx/>
              <a:buNone/>
              <a:defRPr/>
            </a:pPr>
            <a:r>
              <a:rPr lang="en-US" sz="1200">
                <a:solidFill>
                  <a:srgbClr val="000000"/>
                </a:solidFill>
                <a:latin typeface="Arial" panose="020B0604020202020204" pitchFamily="34" charset="0"/>
                <a:cs typeface="Arial" panose="020B0604020202020204" pitchFamily="34" charset="0"/>
              </a:rPr>
              <a:t>Core services: Starting point</a:t>
            </a:r>
          </a:p>
          <a:p>
            <a:pPr marL="0" marR="0" lvl="0" indent="0" algn="l" defTabSz="914377" rtl="0" eaLnBrk="1" fontAlgn="auto" latinLnBrk="0" hangingPunct="1">
              <a:lnSpc>
                <a:spcPct val="100000"/>
              </a:lnSpc>
              <a:spcBef>
                <a:spcPct val="0"/>
              </a:spcBef>
              <a:spcAft>
                <a:spcPct val="0"/>
              </a:spcAft>
              <a:buClrTx/>
              <a:buSzTx/>
              <a:buFontTx/>
              <a:buNone/>
              <a:defRPr/>
            </a:pPr>
            <a:r>
              <a:rPr lang="en-US" sz="1200">
                <a:solidFill>
                  <a:srgbClr val="000000"/>
                </a:solidFill>
                <a:latin typeface="Arial" panose="020B0604020202020204" pitchFamily="34" charset="0"/>
                <a:cs typeface="Arial" panose="020B0604020202020204" pitchFamily="34" charset="0"/>
              </a:rPr>
              <a:t>Enhanced services: Driven by integrated medical, pharmacy, and enhanced advocacy and condition management programs.</a:t>
            </a:r>
          </a:p>
          <a:p>
            <a:pPr marL="0" marR="0" lvl="0" indent="0" algn="l" defTabSz="914377" rtl="0" eaLnBrk="1" fontAlgn="auto" latinLnBrk="0" hangingPunct="1">
              <a:lnSpc>
                <a:spcPct val="100000"/>
              </a:lnSpc>
              <a:spcBef>
                <a:spcPct val="0"/>
              </a:spcBef>
              <a:spcAft>
                <a:spcPct val="0"/>
              </a:spcAft>
              <a:buClrTx/>
              <a:buSzTx/>
              <a:buFontTx/>
              <a:buNone/>
              <a:defRPr/>
            </a:pPr>
            <a:endParaRPr lang="en-US" sz="1200">
              <a:solidFill>
                <a:srgbClr val="000000"/>
              </a:solidFill>
              <a:latin typeface="Arial" panose="020B0604020202020204" pitchFamily="34" charset="0"/>
              <a:cs typeface="Arial" panose="020B0604020202020204" pitchFamily="34" charset="0"/>
            </a:endParaRPr>
          </a:p>
          <a:p>
            <a:r>
              <a:rPr lang="en-US" sz="1200" kern="1200">
                <a:solidFill>
                  <a:srgbClr val="000000"/>
                </a:solidFill>
                <a:effectLst/>
                <a:latin typeface="Arial" panose="020B0604020202020204" pitchFamily="34" charset="0"/>
                <a:ea typeface="+mn-ea"/>
                <a:cs typeface="Arial" panose="020B0604020202020204" pitchFamily="34" charset="0"/>
              </a:rPr>
              <a:t>When you combine medical with pharmacy data, you have the insights you need to aggressively drive to the lowest net cost. This is what makes integration so different from standalone pharmacy benefit managers. When benefits were combined, we saw an increase of 11–18% in medication adherence for top chronic conditions.</a:t>
            </a:r>
            <a:r>
              <a:rPr lang="en-US" sz="1200" kern="1200" baseline="30000">
                <a:solidFill>
                  <a:srgbClr val="000000"/>
                </a:solidFill>
                <a:effectLst/>
                <a:latin typeface="Arial" panose="020B0604020202020204" pitchFamily="34" charset="0"/>
                <a:ea typeface="+mn-ea"/>
                <a:cs typeface="Arial" panose="020B0604020202020204" pitchFamily="34" charset="0"/>
              </a:rPr>
              <a:t>1</a:t>
            </a:r>
            <a:r>
              <a:rPr lang="en-US" sz="1200" kern="1200">
                <a:solidFill>
                  <a:srgbClr val="000000"/>
                </a:solidFill>
                <a:effectLst/>
                <a:latin typeface="Arial" panose="020B0604020202020204" pitchFamily="34" charset="0"/>
                <a:ea typeface="+mn-ea"/>
                <a:cs typeface="Arial" panose="020B0604020202020204" pitchFamily="34" charset="0"/>
              </a:rPr>
              <a:t> Integrated benefits also allowed 43</a:t>
            </a:r>
            <a:r>
              <a:rPr lang="en-US" sz="1200" kern="1200" spc="200" baseline="0">
                <a:solidFill>
                  <a:srgbClr val="000000"/>
                </a:solidFill>
                <a:effectLst/>
                <a:latin typeface="Arial" panose="020B0604020202020204" pitchFamily="34" charset="0"/>
                <a:ea typeface="+mn-ea"/>
                <a:cs typeface="Arial" panose="020B0604020202020204" pitchFamily="34" charset="0"/>
              </a:rPr>
              <a:t>%–</a:t>
            </a:r>
            <a:r>
              <a:rPr lang="en-US" sz="1200" kern="1200">
                <a:solidFill>
                  <a:srgbClr val="000000"/>
                </a:solidFill>
                <a:effectLst/>
                <a:latin typeface="Arial" panose="020B0604020202020204" pitchFamily="34" charset="0"/>
                <a:ea typeface="+mn-ea"/>
                <a:cs typeface="Arial" panose="020B0604020202020204" pitchFamily="34" charset="0"/>
              </a:rPr>
              <a:t>55% of hospital or outpatient facility utilization to be shifted to optimal site of care locations.</a:t>
            </a:r>
            <a:r>
              <a:rPr lang="en-US" sz="1200" kern="1200" baseline="30000">
                <a:solidFill>
                  <a:srgbClr val="000000"/>
                </a:solidFill>
                <a:effectLst/>
                <a:latin typeface="Arial" panose="020B0604020202020204" pitchFamily="34" charset="0"/>
                <a:ea typeface="+mn-ea"/>
                <a:cs typeface="Arial" panose="020B0604020202020204" pitchFamily="34" charset="0"/>
              </a:rPr>
              <a:t>2</a:t>
            </a:r>
            <a:r>
              <a:rPr lang="en-US" sz="1200" kern="1200">
                <a:solidFill>
                  <a:srgbClr val="000000"/>
                </a:solidFill>
                <a:effectLst/>
                <a:latin typeface="Arial" panose="020B0604020202020204" pitchFamily="34" charset="0"/>
                <a:ea typeface="+mn-ea"/>
                <a:cs typeface="Arial" panose="020B0604020202020204" pitchFamily="34" charset="0"/>
              </a:rPr>
              <a:t> Our studies showed that clients that have integrated medical, pharmacy, and enhanced advocacy and condition management programs had $28 </a:t>
            </a:r>
            <a:r>
              <a:rPr lang="en-US" sz="1200" kern="1200" err="1">
                <a:solidFill>
                  <a:srgbClr val="000000"/>
                </a:solidFill>
                <a:effectLst/>
                <a:latin typeface="Arial" panose="020B0604020202020204" pitchFamily="34" charset="0"/>
                <a:ea typeface="+mn-ea"/>
                <a:cs typeface="Arial" panose="020B0604020202020204" pitchFamily="34" charset="0"/>
              </a:rPr>
              <a:t>PMPM</a:t>
            </a:r>
            <a:r>
              <a:rPr lang="en-US" sz="1200" kern="1200">
                <a:solidFill>
                  <a:srgbClr val="000000"/>
                </a:solidFill>
                <a:effectLst/>
                <a:latin typeface="Arial" panose="020B0604020202020204" pitchFamily="34" charset="0"/>
                <a:ea typeface="+mn-ea"/>
                <a:cs typeface="Arial" panose="020B0604020202020204" pitchFamily="34" charset="0"/>
              </a:rPr>
              <a:t> lower medical costs </a:t>
            </a:r>
            <a:r>
              <a:rPr lang="en-US" sz="1200" b="0" i="0" kern="1200">
                <a:solidFill>
                  <a:srgbClr val="000000"/>
                </a:solidFill>
                <a:effectLst/>
                <a:latin typeface="Arial" panose="020B0604020202020204" pitchFamily="34" charset="0"/>
                <a:ea typeface="+mn-ea"/>
                <a:cs typeface="Arial" panose="020B0604020202020204" pitchFamily="34" charset="0"/>
              </a:rPr>
              <a:t>versus</a:t>
            </a:r>
            <a:r>
              <a:rPr lang="en-US" sz="1200" kern="1200">
                <a:solidFill>
                  <a:srgbClr val="000000"/>
                </a:solidFill>
                <a:effectLst/>
                <a:latin typeface="Arial" panose="020B0604020202020204" pitchFamily="34" charset="0"/>
                <a:ea typeface="+mn-ea"/>
                <a:cs typeface="Arial" panose="020B0604020202020204" pitchFamily="34" charset="0"/>
              </a:rPr>
              <a:t> those that didn’t have an integrated pharmacy approach. [Source on slide]</a:t>
            </a:r>
          </a:p>
          <a:p>
            <a:pPr marL="0" marR="0" lvl="0" indent="0" algn="l" defTabSz="914377" rtl="0" eaLnBrk="1" fontAlgn="auto" latinLnBrk="0" hangingPunct="1">
              <a:lnSpc>
                <a:spcPct val="100000"/>
              </a:lnSpc>
              <a:spcBef>
                <a:spcPct val="0"/>
              </a:spcBef>
              <a:spcAft>
                <a:spcPct val="0"/>
              </a:spcAft>
              <a:buClrTx/>
              <a:buSzTx/>
              <a:buFontTx/>
              <a:buNone/>
              <a:defRPr/>
            </a:pPr>
            <a:endParaRPr lang="en-US" sz="1200">
              <a:solidFill>
                <a:srgbClr val="000000"/>
              </a:solidFill>
              <a:latin typeface="Arial" panose="020B0604020202020204" pitchFamily="34" charset="0"/>
              <a:cs typeface="Arial" panose="020B0604020202020204" pitchFamily="34" charset="0"/>
            </a:endParaRPr>
          </a:p>
          <a:p>
            <a:pPr marL="0" marR="0" lvl="0" indent="0" algn="l" defTabSz="914377" rtl="0" eaLnBrk="1" fontAlgn="auto" latinLnBrk="0" hangingPunct="1">
              <a:lnSpc>
                <a:spcPct val="100000"/>
              </a:lnSpc>
              <a:spcBef>
                <a:spcPct val="0"/>
              </a:spcBef>
              <a:spcAft>
                <a:spcPct val="0"/>
              </a:spcAft>
              <a:buClrTx/>
              <a:buSzTx/>
              <a:buFontTx/>
              <a:buNone/>
              <a:defRPr/>
            </a:pPr>
            <a:r>
              <a:rPr lang="en-US" sz="1200" kern="1200">
                <a:solidFill>
                  <a:srgbClr val="000000"/>
                </a:solidFill>
                <a:effectLst/>
                <a:latin typeface="Arial" panose="020B0604020202020204" pitchFamily="34" charset="0"/>
                <a:ea typeface="+mn-ea"/>
                <a:cs typeface="Arial" panose="020B0604020202020204" pitchFamily="34" charset="0"/>
              </a:rPr>
              <a:t>_________</a:t>
            </a:r>
          </a:p>
          <a:p>
            <a:pPr marL="0" marR="0" lvl="0" indent="0" algn="l" defTabSz="914377" rtl="0" eaLnBrk="1" fontAlgn="auto" latinLnBrk="0" hangingPunct="1">
              <a:lnSpc>
                <a:spcPct val="100000"/>
              </a:lnSpc>
              <a:spcBef>
                <a:spcPct val="0"/>
              </a:spcBef>
              <a:spcAft>
                <a:spcPct val="0"/>
              </a:spcAft>
              <a:buClrTx/>
              <a:buSzTx/>
              <a:buFontTx/>
              <a:buNone/>
              <a:defRPr/>
            </a:pPr>
            <a:endParaRPr lang="en-US" sz="1200" kern="0">
              <a:solidFill>
                <a:srgbClr val="000000"/>
              </a:solidFill>
              <a:latin typeface="Arial" panose="020B0604020202020204" pitchFamily="34" charset="0"/>
              <a:cs typeface="Arial" panose="020B0604020202020204" pitchFamily="34" charset="0"/>
            </a:endParaRPr>
          </a:p>
          <a:p>
            <a:r>
              <a:rPr lang="en-US" sz="1200" kern="1200" baseline="30000">
                <a:solidFill>
                  <a:srgbClr val="000000"/>
                </a:solidFill>
                <a:effectLst/>
                <a:latin typeface="Arial" panose="020B0604020202020204" pitchFamily="34" charset="0"/>
                <a:ea typeface="+mn-ea"/>
                <a:cs typeface="Arial" panose="020B0604020202020204" pitchFamily="34" charset="0"/>
              </a:rPr>
              <a:t>1 </a:t>
            </a:r>
            <a:r>
              <a:rPr lang="en-US" sz="1200" kern="1200">
                <a:solidFill>
                  <a:srgbClr val="000000"/>
                </a:solidFill>
                <a:effectLst/>
                <a:latin typeface="Arial" panose="020B0604020202020204" pitchFamily="34" charset="0"/>
                <a:ea typeface="+mn-ea"/>
                <a:cs typeface="Arial" panose="020B0604020202020204" pitchFamily="34" charset="0"/>
              </a:rPr>
              <a:t>Based on 2017 claims data for 3.3M members measuring the medical savings impact of synchronized medical and pharmacy benefits and capabilities.</a:t>
            </a:r>
          </a:p>
          <a:p>
            <a:r>
              <a:rPr lang="en-US" sz="1200" kern="1200">
                <a:solidFill>
                  <a:srgbClr val="000000"/>
                </a:solidFill>
                <a:effectLst/>
                <a:latin typeface="Arial" panose="020B0604020202020204" pitchFamily="34" charset="0"/>
                <a:ea typeface="+mn-ea"/>
                <a:cs typeface="Arial" panose="020B0604020202020204" pitchFamily="34" charset="0"/>
              </a:rPr>
              <a:t> </a:t>
            </a:r>
          </a:p>
          <a:p>
            <a:r>
              <a:rPr lang="en-US" sz="1200" kern="1200" baseline="30000">
                <a:solidFill>
                  <a:srgbClr val="000000"/>
                </a:solidFill>
                <a:effectLst/>
                <a:latin typeface="Arial" panose="020B0604020202020204" pitchFamily="34" charset="0"/>
                <a:ea typeface="+mn-ea"/>
                <a:cs typeface="Arial" panose="020B0604020202020204" pitchFamily="34" charset="0"/>
              </a:rPr>
              <a:t>2 </a:t>
            </a:r>
            <a:r>
              <a:rPr lang="en-US" sz="1200">
                <a:solidFill>
                  <a:srgbClr val="000000"/>
                </a:solidFill>
                <a:latin typeface="Arial" panose="020B0604020202020204" pitchFamily="34" charset="0"/>
                <a:cs typeface="Arial" panose="020B0604020202020204" pitchFamily="34" charset="0"/>
              </a:rPr>
              <a:t>Specialty Site of Care program, based on UnitedHealthcare Commercial Fully Insured data 2018/2019.</a:t>
            </a:r>
            <a:endParaRPr lang="en-US" sz="1200" kern="1200">
              <a:solidFill>
                <a:srgbClr val="000000"/>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F0177F8-3717-E441-ABD5-E9CC1E0ED1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rPr>
              <a:pPr marL="0" marR="0" lvl="0" indent="0" algn="r" defTabSz="91437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4173264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038" y="739775"/>
            <a:ext cx="6580187" cy="3702050"/>
          </a:xfrm>
        </p:spPr>
      </p:sp>
      <p:sp>
        <p:nvSpPr>
          <p:cNvPr id="3" name="Notes Placeholder 2"/>
          <p:cNvSpPr>
            <a:spLocks noGrp="1"/>
          </p:cNvSpPr>
          <p:nvPr>
            <p:ph type="body" idx="1"/>
          </p:nvPr>
        </p:nvSpPr>
        <p:spPr>
          <a:xfrm>
            <a:off x="506413" y="4639003"/>
            <a:ext cx="6113686" cy="5700751"/>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1" kern="1200">
                <a:solidFill>
                  <a:schemeClr val="tx1"/>
                </a:solidFill>
                <a:latin typeface="Arial" panose="020B0604020202020204" pitchFamily="34" charset="0"/>
                <a:ea typeface="Arial Unicode MS"/>
                <a:cs typeface="Arial" panose="020B0604020202020204" pitchFamily="34" charset="0"/>
              </a:rPr>
              <a:t>PRODUCT OWNER: JOHN BROCKBERG/PATTY LUBEK</a:t>
            </a:r>
            <a:br>
              <a:rPr lang="en-US" sz="1200" b="1" kern="1200">
                <a:solidFill>
                  <a:schemeClr val="tx1"/>
                </a:solidFill>
                <a:latin typeface="Arial" panose="020B0604020202020204" pitchFamily="34" charset="0"/>
                <a:ea typeface="Arial Unicode MS"/>
                <a:cs typeface="Arial" panose="020B0604020202020204" pitchFamily="34" charset="0"/>
              </a:rPr>
            </a:br>
            <a:r>
              <a:rPr lang="en-US" sz="1200" b="1" kern="1200">
                <a:solidFill>
                  <a:schemeClr val="tx1"/>
                </a:solidFill>
                <a:latin typeface="Arial" panose="020B0604020202020204" pitchFamily="34" charset="0"/>
                <a:ea typeface="Arial Unicode MS"/>
                <a:cs typeface="Arial" panose="020B0604020202020204" pitchFamily="34" charset="0"/>
              </a:rPr>
              <a:t>MARKETING OWNER: MALIA ROETMAN</a:t>
            </a:r>
            <a:br>
              <a:rPr lang="en-US" sz="1200" b="1" kern="1200">
                <a:solidFill>
                  <a:schemeClr val="tx1"/>
                </a:solidFill>
                <a:latin typeface="Arial" panose="020B0604020202020204" pitchFamily="34" charset="0"/>
                <a:ea typeface="Arial Unicode MS"/>
                <a:cs typeface="Arial" panose="020B0604020202020204" pitchFamily="34" charset="0"/>
              </a:rPr>
            </a:br>
            <a:r>
              <a:rPr lang="en-US" sz="1200" b="1" kern="1200">
                <a:solidFill>
                  <a:schemeClr val="tx1"/>
                </a:solidFill>
                <a:latin typeface="Arial" panose="020B0604020202020204" pitchFamily="34" charset="0"/>
                <a:ea typeface="Arial Unicode MS"/>
                <a:cs typeface="Arial" panose="020B0604020202020204" pitchFamily="34" charset="0"/>
              </a:rPr>
              <a:t>UPDATED JUNE 2022</a:t>
            </a:r>
          </a:p>
          <a:p>
            <a:pPr marL="0" marR="0" lvl="0" indent="0" algn="l" defTabSz="993867" rtl="0" eaLnBrk="0" fontAlgn="base" latinLnBrk="0" hangingPunct="0">
              <a:lnSpc>
                <a:spcPct val="100000"/>
              </a:lnSpc>
              <a:spcBef>
                <a:spcPct val="30000"/>
              </a:spcBef>
              <a:spcAft>
                <a:spcPct val="0"/>
              </a:spcAft>
              <a:buClrTx/>
              <a:buSzTx/>
              <a:buFontTx/>
              <a:buNone/>
              <a:defRPr/>
            </a:pPr>
            <a:endParaRPr lang="en-US" sz="1200" b="0" i="0">
              <a:effectLst/>
              <a:latin typeface="+mn-lt"/>
            </a:endParaRPr>
          </a:p>
          <a:p>
            <a:pPr algn="l"/>
            <a:r>
              <a:rPr lang="en-US" sz="2800" b="0" i="0" u="none" strike="noStrike" baseline="0">
                <a:solidFill>
                  <a:srgbClr val="5A5A5A"/>
                </a:solidFill>
                <a:latin typeface="OptumSans-Regular" panose="02010503040201060103" pitchFamily="50" charset="0"/>
              </a:rPr>
              <a:t>Our Solution: Optum Rx Price Edge does all the comparisons for your members — so they know they are getting a competitive price for all their drugs, covered or not. They’ll also get peace of mind knowing that our clinical oversight means they’re taking the right medication for them.</a:t>
            </a:r>
            <a:endParaRPr lang="en-US" sz="1200" b="0">
              <a:effectLst/>
              <a:latin typeface="+mn-lt"/>
              <a:ea typeface="Calibri" panose="020F0502020204030204" pitchFamily="34" charset="0"/>
              <a:cs typeface="Times New Roman" panose="02020603050405020304" pitchFamily="18" charset="0"/>
            </a:endParaRPr>
          </a:p>
          <a:p>
            <a:pPr marL="0" marR="0">
              <a:lnSpc>
                <a:spcPct val="115000"/>
              </a:lnSpc>
              <a:spcBef>
                <a:spcPct val="0"/>
              </a:spcBef>
              <a:spcAft>
                <a:spcPct val="0"/>
              </a:spcAft>
            </a:pPr>
            <a:endParaRPr lang="en-US" sz="1200" b="0">
              <a:effectLst/>
              <a:latin typeface="+mn-lt"/>
              <a:ea typeface="Calibri" panose="020F0502020204030204" pitchFamily="34" charset="0"/>
              <a:cs typeface="Times New Roman" panose="02020603050405020304" pitchFamily="18" charset="0"/>
            </a:endParaRPr>
          </a:p>
          <a:p>
            <a:pPr marL="0" marR="0" lvl="0" indent="0" algn="l" defTabSz="1218987" rtl="0" eaLnBrk="1" fontAlgn="auto" latinLnBrk="0" hangingPunct="1">
              <a:lnSpc>
                <a:spcPct val="115000"/>
              </a:lnSpc>
              <a:spcBef>
                <a:spcPct val="0"/>
              </a:spcBef>
              <a:spcAft>
                <a:spcPct val="0"/>
              </a:spcAft>
              <a:buClrTx/>
              <a:buSzTx/>
              <a:buFontTx/>
              <a:buNone/>
              <a:defRPr/>
            </a:pPr>
            <a:r>
              <a:rPr lang="en-US" sz="1200">
                <a:effectLst/>
                <a:latin typeface="+mn-lt"/>
                <a:ea typeface="Calibri" panose="020F0502020204030204" pitchFamily="34" charset="0"/>
                <a:cs typeface="Times New Roman" panose="02020603050405020304" pitchFamily="18" charset="0"/>
              </a:rPr>
              <a:t>To ensure members are receiving a competitive rate on generic drugs, o</a:t>
            </a:r>
            <a:r>
              <a:rPr lang="en-US" sz="1200">
                <a:latin typeface="+mn-lt"/>
                <a:ea typeface="Calibri" panose="020F0502020204030204" pitchFamily="34" charset="0"/>
              </a:rPr>
              <a:t>ur claim system continually scans discount card market pricing and compares it to the benefit in real time – giving members a competitive price.</a:t>
            </a:r>
            <a:r>
              <a:rPr lang="en-US" sz="1200">
                <a:effectLst/>
                <a:latin typeface="+mn-lt"/>
                <a:ea typeface="+mn-ea"/>
                <a:cs typeface="+mn-cs"/>
              </a:rPr>
              <a:t> </a:t>
            </a:r>
            <a:r>
              <a:rPr lang="en-US" sz="1200">
                <a:effectLst/>
                <a:latin typeface="+mn-lt"/>
                <a:ea typeface="Calibri" panose="020F0502020204030204" pitchFamily="34" charset="0"/>
                <a:cs typeface="Times New Roman" panose="02020603050405020304" pitchFamily="18" charset="0"/>
              </a:rPr>
              <a:t>In addition to the consumer pricing advantage, this reinforces the value of the employer-sponsored benefit plan and helps retain members in the benefit plan who may be less inclined to price shop.</a:t>
            </a:r>
          </a:p>
          <a:p>
            <a:pPr marL="0" marR="0" lvl="0" indent="0" algn="l" defTabSz="1218987" rtl="0" eaLnBrk="1" fontAlgn="auto" latinLnBrk="0" hangingPunct="1">
              <a:lnSpc>
                <a:spcPct val="115000"/>
              </a:lnSpc>
              <a:spcBef>
                <a:spcPct val="0"/>
              </a:spcBef>
              <a:spcAft>
                <a:spcPct val="0"/>
              </a:spcAft>
              <a:buClrTx/>
              <a:buSzTx/>
              <a:buFontTx/>
              <a:buNone/>
              <a:defRPr/>
            </a:pPr>
            <a:endParaRPr lang="en-US" sz="1200">
              <a:effectLst/>
              <a:latin typeface="+mn-lt"/>
              <a:ea typeface="Calibri" panose="020F0502020204030204" pitchFamily="34" charset="0"/>
              <a:cs typeface="Times New Roman" panose="02020603050405020304" pitchFamily="18" charset="0"/>
            </a:endParaRPr>
          </a:p>
          <a:p>
            <a:pPr marL="0" marR="0" lvl="0" indent="0" algn="l" defTabSz="1218987" rtl="0" eaLnBrk="1" fontAlgn="auto" latinLnBrk="0" hangingPunct="1">
              <a:lnSpc>
                <a:spcPct val="115000"/>
              </a:lnSpc>
              <a:spcBef>
                <a:spcPct val="0"/>
              </a:spcBef>
              <a:spcAft>
                <a:spcPct val="0"/>
              </a:spcAft>
              <a:buClrTx/>
              <a:buSzTx/>
              <a:buFontTx/>
              <a:buNone/>
              <a:defRPr/>
            </a:pPr>
            <a:r>
              <a:rPr lang="en-US" sz="1200" b="1">
                <a:effectLst/>
                <a:latin typeface="+mn-lt"/>
                <a:ea typeface="Calibri" panose="020F0502020204030204" pitchFamily="34" charset="0"/>
                <a:cs typeface="Times New Roman" panose="02020603050405020304" pitchFamily="18" charset="0"/>
              </a:rPr>
              <a:t>For covered drugs this looks like:</a:t>
            </a:r>
          </a:p>
          <a:p>
            <a:pPr marL="171450" marR="0" lvl="0" indent="-171450" algn="l" defTabSz="1218987" rtl="0" eaLnBrk="1" fontAlgn="auto" latinLnBrk="0" hangingPunct="1">
              <a:lnSpc>
                <a:spcPct val="115000"/>
              </a:lnSpc>
              <a:spcBef>
                <a:spcPct val="0"/>
              </a:spcBef>
              <a:spcAft>
                <a:spcPct val="0"/>
              </a:spcAft>
              <a:buClrTx/>
              <a:buSzTx/>
              <a:buFont typeface="Arial" panose="020B0604020202020204" pitchFamily="34" charset="0"/>
              <a:buChar char="•"/>
              <a:defRPr/>
            </a:pPr>
            <a:r>
              <a:rPr lang="en-US" sz="1200">
                <a:effectLst/>
                <a:latin typeface="+mn-lt"/>
                <a:ea typeface="Calibri" panose="020F0502020204030204" pitchFamily="34" charset="0"/>
                <a:cs typeface="Times New Roman" panose="02020603050405020304" pitchFamily="18" charset="0"/>
              </a:rPr>
              <a:t>We have developed a new “cash informed” Price List based on Optum Perks (our owned discount card) and other publicly available cash market price points. </a:t>
            </a:r>
          </a:p>
          <a:p>
            <a:pPr marL="171450" marR="0" lvl="0" indent="-171450" algn="l" defTabSz="1218987" rtl="0" eaLnBrk="1" fontAlgn="auto" latinLnBrk="0" hangingPunct="1">
              <a:lnSpc>
                <a:spcPct val="115000"/>
              </a:lnSpc>
              <a:spcBef>
                <a:spcPct val="0"/>
              </a:spcBef>
              <a:spcAft>
                <a:spcPct val="0"/>
              </a:spcAft>
              <a:buClrTx/>
              <a:buSzTx/>
              <a:buFont typeface="Arial" panose="020B0604020202020204" pitchFamily="34" charset="0"/>
              <a:buChar char="•"/>
              <a:defRPr/>
            </a:pPr>
            <a:r>
              <a:rPr lang="en-US" sz="1200">
                <a:effectLst/>
                <a:latin typeface="+mn-lt"/>
                <a:ea typeface="Calibri" panose="020F0502020204030204" pitchFamily="34" charset="0"/>
                <a:cs typeface="Times New Roman" panose="02020603050405020304" pitchFamily="18" charset="0"/>
              </a:rPr>
              <a:t>You can think of this price list as a new MAC list</a:t>
            </a:r>
          </a:p>
          <a:p>
            <a:pPr marL="171450" marR="0" lvl="0" indent="-171450" algn="l" defTabSz="1218987" rtl="0" eaLnBrk="1" fontAlgn="auto" latinLnBrk="0" hangingPunct="1">
              <a:lnSpc>
                <a:spcPct val="115000"/>
              </a:lnSpc>
              <a:spcBef>
                <a:spcPct val="0"/>
              </a:spcBef>
              <a:spcAft>
                <a:spcPct val="0"/>
              </a:spcAft>
              <a:buClrTx/>
              <a:buSzTx/>
              <a:buFont typeface="Arial" panose="020B0604020202020204" pitchFamily="34" charset="0"/>
              <a:buChar char="•"/>
              <a:defRPr/>
            </a:pPr>
            <a:r>
              <a:rPr lang="en-US" sz="1200">
                <a:effectLst/>
                <a:latin typeface="+mn-lt"/>
                <a:ea typeface="Calibri" panose="020F0502020204030204" pitchFamily="34" charset="0"/>
                <a:cs typeface="Times New Roman" panose="02020603050405020304" pitchFamily="18" charset="0"/>
              </a:rPr>
              <a:t>We have enhanced our claims adjudication platform, RxClaim, to look at this cash informed price list, and if the available cash informed price is lower than the member’s on-benefit cost-share, it triggers and adjudicates as an on-benefit claim, applying to accumulators and out of pocket max.</a:t>
            </a:r>
          </a:p>
          <a:p>
            <a:pPr marL="171450" marR="0" lvl="0" indent="-171450" algn="l" defTabSz="1218987" rtl="0" eaLnBrk="1" fontAlgn="auto" latinLnBrk="0" hangingPunct="1">
              <a:lnSpc>
                <a:spcPct val="115000"/>
              </a:lnSpc>
              <a:spcBef>
                <a:spcPct val="0"/>
              </a:spcBef>
              <a:spcAft>
                <a:spcPct val="0"/>
              </a:spcAft>
              <a:buClrTx/>
              <a:buSzTx/>
              <a:buFont typeface="Arial" panose="020B0604020202020204" pitchFamily="34" charset="0"/>
              <a:buChar char="•"/>
              <a:defRPr/>
            </a:pPr>
            <a:endParaRPr lang="en-US" sz="1200">
              <a:effectLst/>
              <a:latin typeface="+mn-lt"/>
              <a:ea typeface="Calibri" panose="020F0502020204030204" pitchFamily="34" charset="0"/>
              <a:cs typeface="Times New Roman" panose="02020603050405020304" pitchFamily="18" charset="0"/>
            </a:endParaRPr>
          </a:p>
          <a:p>
            <a:pPr marL="0" marR="0" lvl="0" indent="0" algn="l" defTabSz="1218987" rtl="0" eaLnBrk="1" fontAlgn="auto" latinLnBrk="0" hangingPunct="1">
              <a:lnSpc>
                <a:spcPct val="115000"/>
              </a:lnSpc>
              <a:spcBef>
                <a:spcPct val="0"/>
              </a:spcBef>
              <a:spcAft>
                <a:spcPct val="0"/>
              </a:spcAft>
              <a:buClrTx/>
              <a:buSzTx/>
              <a:buFont typeface="Arial" panose="020B0604020202020204" pitchFamily="34" charset="0"/>
              <a:buNone/>
              <a:defRPr/>
            </a:pPr>
            <a:r>
              <a:rPr lang="en-US" sz="1200" b="1">
                <a:effectLst/>
                <a:latin typeface="+mn-lt"/>
                <a:ea typeface="Calibri" panose="020F0502020204030204" pitchFamily="34" charset="0"/>
                <a:cs typeface="Times New Roman" panose="02020603050405020304" pitchFamily="18" charset="0"/>
              </a:rPr>
              <a:t>For non-covered drugs this looks like:</a:t>
            </a:r>
          </a:p>
          <a:p>
            <a:pPr marL="171450" marR="0" lvl="0" indent="-171450" algn="l" defTabSz="1218987" rtl="0" eaLnBrk="1" fontAlgn="auto" latinLnBrk="0" hangingPunct="1">
              <a:lnSpc>
                <a:spcPct val="115000"/>
              </a:lnSpc>
              <a:spcBef>
                <a:spcPct val="0"/>
              </a:spcBef>
              <a:spcAft>
                <a:spcPct val="0"/>
              </a:spcAft>
              <a:buClrTx/>
              <a:buSzTx/>
              <a:buFont typeface="Arial" panose="020B0604020202020204" pitchFamily="34" charset="0"/>
              <a:buChar char="•"/>
              <a:defRPr/>
            </a:pPr>
            <a:r>
              <a:rPr lang="en-US" sz="1200">
                <a:effectLst/>
                <a:latin typeface="+mn-lt"/>
                <a:ea typeface="Calibri" panose="020F0502020204030204" pitchFamily="34" charset="0"/>
                <a:cs typeface="Times New Roman" panose="02020603050405020304" pitchFamily="18" charset="0"/>
              </a:rPr>
              <a:t>When a non-covered claim is submitted, it rejects in our system (with a R70/ “drug not covered” reject code)</a:t>
            </a:r>
          </a:p>
          <a:p>
            <a:pPr marL="171450" marR="0" lvl="0" indent="-171450" algn="l" defTabSz="1218987" rtl="0" eaLnBrk="1" fontAlgn="auto" latinLnBrk="0" hangingPunct="1">
              <a:lnSpc>
                <a:spcPct val="115000"/>
              </a:lnSpc>
              <a:spcBef>
                <a:spcPct val="0"/>
              </a:spcBef>
              <a:spcAft>
                <a:spcPct val="0"/>
              </a:spcAft>
              <a:buClrTx/>
              <a:buSzTx/>
              <a:buFont typeface="Arial" panose="020B0604020202020204" pitchFamily="34" charset="0"/>
              <a:buChar char="•"/>
              <a:defRPr/>
            </a:pPr>
            <a:r>
              <a:rPr lang="en-US" sz="1200">
                <a:effectLst/>
                <a:latin typeface="+mn-lt"/>
                <a:ea typeface="Calibri" panose="020F0502020204030204" pitchFamily="34" charset="0"/>
                <a:cs typeface="Times New Roman" panose="02020603050405020304" pitchFamily="18" charset="0"/>
              </a:rPr>
              <a:t>Messaging is push to the point of sale and a discount price is offered to the member</a:t>
            </a:r>
          </a:p>
          <a:p>
            <a:pPr marL="171450" marR="0" lvl="0" indent="-171450" algn="l" defTabSz="1218987" rtl="0" eaLnBrk="1" fontAlgn="auto" latinLnBrk="0" hangingPunct="1">
              <a:lnSpc>
                <a:spcPct val="115000"/>
              </a:lnSpc>
              <a:spcBef>
                <a:spcPct val="0"/>
              </a:spcBef>
              <a:spcAft>
                <a:spcPct val="0"/>
              </a:spcAft>
              <a:buClrTx/>
              <a:buSzTx/>
              <a:buFont typeface="Arial" panose="020B0604020202020204" pitchFamily="34" charset="0"/>
              <a:buChar char="•"/>
              <a:defRPr/>
            </a:pPr>
            <a:r>
              <a:rPr lang="en-US" sz="1200">
                <a:effectLst/>
                <a:latin typeface="+mn-lt"/>
                <a:ea typeface="Calibri" panose="020F0502020204030204" pitchFamily="34" charset="0"/>
                <a:cs typeface="Times New Roman" panose="02020603050405020304" pitchFamily="18" charset="0"/>
              </a:rPr>
              <a:t>The member pays 100% out of pocket for the drug, and because this is still a not covered drug, the claim does not apply to accumulators and out of pocket max; it does, however, remain in our claims history and clinical programs and safety edits wrap around it.</a:t>
            </a:r>
          </a:p>
          <a:p>
            <a:pPr marL="171450" marR="0" lvl="0" indent="-171450" algn="l" defTabSz="1218987" rtl="0" eaLnBrk="1" fontAlgn="auto" latinLnBrk="0" hangingPunct="1">
              <a:lnSpc>
                <a:spcPct val="115000"/>
              </a:lnSpc>
              <a:spcBef>
                <a:spcPct val="0"/>
              </a:spcBef>
              <a:spcAft>
                <a:spcPct val="0"/>
              </a:spcAft>
              <a:buClrTx/>
              <a:buSzTx/>
              <a:buFont typeface="Arial" panose="020B0604020202020204" pitchFamily="34" charset="0"/>
              <a:buChar char="•"/>
              <a:defRPr/>
            </a:pPr>
            <a:r>
              <a:rPr lang="en-US" sz="1200">
                <a:effectLst/>
                <a:latin typeface="+mn-lt"/>
                <a:ea typeface="Calibri" panose="020F0502020204030204" pitchFamily="34" charset="0"/>
                <a:cs typeface="Times New Roman" panose="02020603050405020304" pitchFamily="18" charset="0"/>
              </a:rPr>
              <a:t>This element of the program can save members up to 85% off of retail.</a:t>
            </a:r>
          </a:p>
          <a:p>
            <a:pPr marL="0" marR="0">
              <a:lnSpc>
                <a:spcPct val="115000"/>
              </a:lnSpc>
              <a:spcBef>
                <a:spcPct val="0"/>
              </a:spcBef>
              <a:spcAft>
                <a:spcPct val="0"/>
              </a:spcAft>
            </a:pPr>
            <a:r>
              <a:rPr lang="en-US" sz="1200" b="1">
                <a:effectLst/>
                <a:latin typeface="+mn-lt"/>
                <a:ea typeface="Calibri" panose="020F0502020204030204" pitchFamily="34" charset="0"/>
                <a:cs typeface="Times New Roman" panose="02020603050405020304" pitchFamily="18" charset="0"/>
              </a:rPr>
              <a:t> </a:t>
            </a:r>
          </a:p>
          <a:p>
            <a:pPr marL="0" algn="l" defTabSz="993867" rtl="0" eaLnBrk="0" fontAlgn="base" latinLnBrk="0" hangingPunct="0">
              <a:spcBef>
                <a:spcPct val="30000"/>
              </a:spcBef>
              <a:spcAft>
                <a:spcPct val="0"/>
              </a:spcAft>
              <a:defRPr/>
            </a:pPr>
            <a:r>
              <a:rPr lang="en-US" sz="1200" b="1" kern="1200">
                <a:latin typeface="+mn-lt"/>
                <a:ea typeface="Arial Unicode MS"/>
                <a:cs typeface="Arial" panose="020B0604020202020204" pitchFamily="34" charset="0"/>
              </a:rPr>
              <a:t>Real-time drug benefit insights help ensure members receive competitive generic drug pricing: </a:t>
            </a:r>
          </a:p>
          <a:p>
            <a:pPr marL="171450" marR="0" lvl="0" indent="-171450" algn="l" defTabSz="993867" rtl="0" eaLnBrk="0" fontAlgn="base" latinLnBrk="0" hangingPunct="0">
              <a:lnSpc>
                <a:spcPct val="100000"/>
              </a:lnSpc>
              <a:spcBef>
                <a:spcPct val="30000"/>
              </a:spcBef>
              <a:spcAft>
                <a:spcPct val="0"/>
              </a:spcAft>
              <a:buClrTx/>
              <a:buSzTx/>
              <a:buFont typeface="Arial" panose="020B0604020202020204" pitchFamily="34" charset="0"/>
              <a:buChar char="•"/>
              <a:defRPr/>
            </a:pPr>
            <a:r>
              <a:rPr lang="en-US" sz="1200" b="1" kern="0">
                <a:latin typeface="+mn-lt"/>
              </a:rPr>
              <a:t>Adjudicates </a:t>
            </a:r>
            <a:r>
              <a:rPr lang="en-US" sz="1200">
                <a:latin typeface="+mn-lt"/>
              </a:rPr>
              <a:t>at market competitive rate – the cash informed Price List is </a:t>
            </a:r>
            <a:r>
              <a:rPr lang="en-US" sz="1200">
                <a:effectLst/>
                <a:latin typeface="+mn-lt"/>
                <a:ea typeface="Calibri" panose="020F0502020204030204" pitchFamily="34" charset="0"/>
                <a:cs typeface="Times New Roman" panose="02020603050405020304" pitchFamily="18" charset="0"/>
              </a:rPr>
              <a:t>based on Optum Perks (our owned discount card) and other publicly available cash market price points. We don’t promise to have the lowest cost every single time, or match GoodRx or other price points, but we think we have an everyday low price. We update the list quarterly. Volatility in prices in the cash market – up and down – is a pain point for members that we wanted to address.</a:t>
            </a:r>
            <a:endParaRPr kumimoji="0" lang="en-US" sz="1200" b="1" i="0" u="none" strike="noStrike" kern="0" cap="none" spc="0" normalizeH="0" baseline="0" noProof="0">
              <a:ln>
                <a:noFill/>
              </a:ln>
              <a:effectLst/>
              <a:uLnTx/>
              <a:uFillTx/>
              <a:latin typeface="+mn-lt"/>
              <a:ea typeface="+mn-ea"/>
              <a:cs typeface="+mn-cs"/>
            </a:endParaRPr>
          </a:p>
          <a:p>
            <a:pPr marL="171450" marR="0" lvl="0" indent="-171450" algn="l" defTabSz="993867" rtl="0" eaLnBrk="0" fontAlgn="base" latinLnBrk="0" hangingPunct="0">
              <a:lnSpc>
                <a:spcPct val="100000"/>
              </a:lnSpc>
              <a:spcBef>
                <a:spcPct val="30000"/>
              </a:spcBef>
              <a:spcAft>
                <a:spcPct val="0"/>
              </a:spcAft>
              <a:buClrTx/>
              <a:buSzTx/>
              <a:buFont typeface="Arial" panose="020B0604020202020204" pitchFamily="34" charset="0"/>
              <a:buChar char="•"/>
              <a:defRPr/>
            </a:pPr>
            <a:r>
              <a:rPr lang="en-US" sz="1200" b="1" kern="0">
                <a:latin typeface="+mn-lt"/>
                <a:ea typeface="+mn-ea"/>
                <a:cs typeface="+mn-cs"/>
              </a:rPr>
              <a:t>Retains </a:t>
            </a:r>
            <a:r>
              <a:rPr lang="en-US" sz="1200" b="0" kern="0">
                <a:latin typeface="+mn-lt"/>
                <a:ea typeface="+mn-ea"/>
                <a:cs typeface="+mn-cs"/>
              </a:rPr>
              <a:t>medical history for drug and clinical programs – for both covered and non-covered drugs, our clinical programs (i.e., drug utilization review) and safety edits are in place, providing a 360 degree view of the member. Claims are in claims history files (versus losing visibility to the claim if they were to go to the cash market)</a:t>
            </a:r>
          </a:p>
          <a:p>
            <a:pPr marL="171450" marR="0" lvl="0" indent="-171450" algn="l" defTabSz="993867" rtl="0" eaLnBrk="0" fontAlgn="base" latinLnBrk="0" hangingPunct="0">
              <a:lnSpc>
                <a:spcPct val="100000"/>
              </a:lnSpc>
              <a:spcBef>
                <a:spcPct val="30000"/>
              </a:spcBef>
              <a:spcAft>
                <a:spcPct val="0"/>
              </a:spcAft>
              <a:buClrTx/>
              <a:buSzTx/>
              <a:buFont typeface="Arial" panose="020B0604020202020204" pitchFamily="34" charset="0"/>
              <a:buChar char="•"/>
              <a:defRPr/>
            </a:pPr>
            <a:r>
              <a:rPr lang="en-US" sz="1200" b="1" kern="0">
                <a:latin typeface="+mn-lt"/>
                <a:ea typeface="+mn-ea"/>
                <a:cs typeface="+mn-cs"/>
              </a:rPr>
              <a:t>Demonstrates </a:t>
            </a:r>
            <a:r>
              <a:rPr lang="en-US" sz="1200" b="0" kern="0">
                <a:latin typeface="+mn-lt"/>
                <a:ea typeface="+mn-ea"/>
                <a:cs typeface="+mn-cs"/>
              </a:rPr>
              <a:t>member savings through client reporting </a:t>
            </a:r>
          </a:p>
          <a:p>
            <a:pPr marL="171450" marR="0" lvl="0" indent="-171450" algn="l" defTabSz="993867" rtl="0" eaLnBrk="0" fontAlgn="base" latinLnBrk="0" hangingPunct="0">
              <a:lnSpc>
                <a:spcPct val="100000"/>
              </a:lnSpc>
              <a:spcBef>
                <a:spcPct val="30000"/>
              </a:spcBef>
              <a:spcAft>
                <a:spcPct val="0"/>
              </a:spcAft>
              <a:buClrTx/>
              <a:buSzTx/>
              <a:buFont typeface="Arial" panose="020B0604020202020204" pitchFamily="34" charset="0"/>
              <a:buChar char="•"/>
              <a:defRPr/>
            </a:pPr>
            <a:r>
              <a:rPr lang="en-US" sz="1200" b="1" kern="0">
                <a:latin typeface="+mn-lt"/>
                <a:ea typeface="+mn-ea"/>
                <a:cs typeface="+mn-cs"/>
              </a:rPr>
              <a:t>Improves </a:t>
            </a:r>
            <a:r>
              <a:rPr lang="en-US" sz="1200" b="0" kern="0">
                <a:latin typeface="+mn-lt"/>
                <a:ea typeface="+mn-ea"/>
                <a:cs typeface="+mn-cs"/>
              </a:rPr>
              <a:t>member experience – for covered drugs, this manifests as better on-benefit pricing for the member. They don’t have to take any action to get the benefit of this program.</a:t>
            </a:r>
          </a:p>
          <a:p>
            <a:pPr marL="171450" marR="0" lvl="0" indent="-171450" algn="l" defTabSz="993867" rtl="0" eaLnBrk="0" fontAlgn="base" latinLnBrk="0" hangingPunct="0">
              <a:lnSpc>
                <a:spcPct val="100000"/>
              </a:lnSpc>
              <a:spcBef>
                <a:spcPct val="30000"/>
              </a:spcBef>
              <a:spcAft>
                <a:spcPct val="0"/>
              </a:spcAft>
              <a:buClrTx/>
              <a:buSzTx/>
              <a:buFont typeface="Arial" panose="020B0604020202020204" pitchFamily="34" charset="0"/>
              <a:buChar char="•"/>
              <a:defRPr/>
            </a:pPr>
            <a:r>
              <a:rPr lang="en-US" sz="1200" b="1" kern="0">
                <a:latin typeface="+mn-lt"/>
                <a:ea typeface="+mn-ea"/>
                <a:cs typeface="+mn-cs"/>
              </a:rPr>
              <a:t>Reinforces </a:t>
            </a:r>
            <a:r>
              <a:rPr lang="en-US" sz="1200" b="0" kern="0">
                <a:latin typeface="+mn-lt"/>
                <a:ea typeface="+mn-ea"/>
                <a:cs typeface="+mn-cs"/>
              </a:rPr>
              <a:t>value of pharmacy benefit</a:t>
            </a:r>
          </a:p>
          <a:p>
            <a:pPr marL="171450" marR="0" lvl="0" indent="-171450" algn="l" defTabSz="993867" rtl="0" eaLnBrk="0" fontAlgn="base" latinLnBrk="0" hangingPunct="0">
              <a:lnSpc>
                <a:spcPct val="100000"/>
              </a:lnSpc>
              <a:spcBef>
                <a:spcPct val="30000"/>
              </a:spcBef>
              <a:spcAft>
                <a:spcPct val="0"/>
              </a:spcAft>
              <a:buClrTx/>
              <a:buSzTx/>
              <a:buFont typeface="Arial" panose="020B0604020202020204" pitchFamily="34" charset="0"/>
              <a:buChar char="•"/>
              <a:defRPr/>
            </a:pPr>
            <a:r>
              <a:rPr lang="en-US" sz="1200" b="1" kern="0">
                <a:latin typeface="+mn-lt"/>
                <a:ea typeface="+mn-ea"/>
                <a:cs typeface="+mn-cs"/>
              </a:rPr>
              <a:t>Offers </a:t>
            </a:r>
            <a:r>
              <a:rPr lang="en-US" sz="1200" b="0" kern="0">
                <a:latin typeface="+mn-lt"/>
                <a:ea typeface="+mn-ea"/>
                <a:cs typeface="+mn-cs"/>
              </a:rPr>
              <a:t>added value at no cost to client or member</a:t>
            </a:r>
          </a:p>
          <a:p>
            <a:pPr marL="0" marR="0" lvl="0" indent="0" algn="l" defTabSz="993867" rtl="0" eaLnBrk="0" fontAlgn="base" latinLnBrk="0" hangingPunct="0">
              <a:lnSpc>
                <a:spcPct val="100000"/>
              </a:lnSpc>
              <a:spcBef>
                <a:spcPct val="30000"/>
              </a:spcBef>
              <a:spcAft>
                <a:spcPct val="0"/>
              </a:spcAft>
              <a:buClrTx/>
              <a:buSzTx/>
              <a:buFont typeface="Arial" panose="020B0604020202020204" pitchFamily="34" charset="0"/>
              <a:buNone/>
              <a:defRPr/>
            </a:pPr>
            <a:endParaRPr kumimoji="0" lang="en-US" sz="1200" b="0" i="0" u="none" strike="sngStrike" kern="1200" cap="none" spc="0" normalizeH="0" baseline="0" noProof="0">
              <a:ln>
                <a:noFill/>
              </a:ln>
              <a:effectLst/>
              <a:uLnTx/>
              <a:uFillTx/>
              <a:latin typeface="+mn-lt"/>
            </a:endParaRPr>
          </a:p>
          <a:p>
            <a:pPr marL="0" marR="0">
              <a:lnSpc>
                <a:spcPct val="115000"/>
              </a:lnSpc>
              <a:spcBef>
                <a:spcPct val="0"/>
              </a:spcBef>
              <a:spcAft>
                <a:spcPct val="0"/>
              </a:spcAft>
            </a:pPr>
            <a:r>
              <a:rPr lang="en-US" sz="1200" b="1">
                <a:effectLst/>
                <a:latin typeface="+mn-lt"/>
                <a:ea typeface="Calibri" panose="020F0502020204030204" pitchFamily="34" charset="0"/>
                <a:cs typeface="Times New Roman" panose="02020603050405020304" pitchFamily="18" charset="0"/>
              </a:rPr>
              <a:t>Research shows: </a:t>
            </a:r>
            <a:endParaRPr lang="en-US" sz="120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ct val="0"/>
              </a:spcBef>
              <a:spcAft>
                <a:spcPct val="0"/>
              </a:spcAft>
              <a:buFont typeface="Symbol" panose="05050102010706020507" pitchFamily="18" charset="2"/>
              <a:buChar char=""/>
            </a:pPr>
            <a:r>
              <a:rPr lang="en-US" sz="1200">
                <a:effectLst/>
                <a:latin typeface="+mn-lt"/>
                <a:ea typeface="Calibri" panose="020F0502020204030204" pitchFamily="34" charset="0"/>
                <a:cs typeface="Times New Roman" panose="02020603050405020304" pitchFamily="18" charset="0"/>
              </a:rPr>
              <a:t>Up to 15% of the time, Optum Rx Price Edge beats discount card pricing</a:t>
            </a:r>
            <a:r>
              <a:rPr lang="en-US" sz="1200" baseline="30000">
                <a:effectLst/>
                <a:latin typeface="+mn-lt"/>
                <a:ea typeface="Calibri" panose="020F0502020204030204" pitchFamily="34" charset="0"/>
                <a:cs typeface="Times New Roman" panose="02020603050405020304" pitchFamily="18" charset="0"/>
              </a:rPr>
              <a:t>1</a:t>
            </a:r>
            <a:endParaRPr lang="en-US" sz="1200" baseline="30000">
              <a:latin typeface="+mn-lt"/>
              <a:cs typeface="Times New Roman" panose="02020603050405020304" pitchFamily="18" charset="0"/>
            </a:endParaRPr>
          </a:p>
          <a:p>
            <a:r>
              <a:rPr lang="en-US" sz="1200">
                <a:latin typeface="+mn-lt"/>
              </a:rPr>
              <a:t>Sources: </a:t>
            </a:r>
            <a:r>
              <a:rPr kumimoji="0" lang="en-US" sz="2800" b="0" i="0" u="none" strike="noStrike" kern="1200" cap="none" spc="0" normalizeH="0" baseline="0" noProof="0">
                <a:ln>
                  <a:noFill/>
                </a:ln>
                <a:solidFill>
                  <a:srgbClr val="5A5A5A"/>
                </a:solidFill>
                <a:effectLst/>
                <a:uLnTx/>
                <a:uFillTx/>
                <a:latin typeface="Arial"/>
                <a:ea typeface="+mn-ea"/>
                <a:cs typeface="Arial"/>
              </a:rPr>
              <a:t>1. 2020 Optum Rx commercial client analysis.</a:t>
            </a:r>
            <a:endParaRPr lang="en-US" sz="2800">
              <a:effectLst/>
              <a:latin typeface="Arial" panose="020B0604020202020204" pitchFamily="34" charset="0"/>
            </a:endParaRPr>
          </a:p>
          <a:p>
            <a:pPr marL="0" marR="0" lvl="0" indent="0" algn="l" defTabSz="993867" rtl="0" eaLnBrk="0" fontAlgn="base" latinLnBrk="0" hangingPunct="0">
              <a:lnSpc>
                <a:spcPct val="100000"/>
              </a:lnSpc>
              <a:spcBef>
                <a:spcPct val="30000"/>
              </a:spcBef>
              <a:spcAft>
                <a:spcPct val="0"/>
              </a:spcAft>
              <a:buClrTx/>
              <a:buSzTx/>
              <a:buFont typeface="Arial" panose="020B0604020202020204" pitchFamily="34" charset="0"/>
              <a:buNone/>
              <a:defRPr/>
            </a:pPr>
            <a:endParaRPr lang="en-US" sz="1200">
              <a:latin typeface="+mn-lt"/>
            </a:endParaRPr>
          </a:p>
          <a:p>
            <a:pPr marL="0" marR="0" lvl="0" indent="0" algn="l" defTabSz="993867" rtl="0" eaLnBrk="0" fontAlgn="base" latinLnBrk="0" hangingPunct="0">
              <a:lnSpc>
                <a:spcPct val="100000"/>
              </a:lnSpc>
              <a:spcBef>
                <a:spcPct val="30000"/>
              </a:spcBef>
              <a:spcAft>
                <a:spcPct val="0"/>
              </a:spcAft>
              <a:buClrTx/>
              <a:buSzTx/>
              <a:buFont typeface="Arial" panose="020B0604020202020204" pitchFamily="34" charset="0"/>
              <a:buNone/>
              <a:defRPr/>
            </a:pPr>
            <a:r>
              <a:rPr lang="en-US" sz="1200" b="1">
                <a:latin typeface="+mn-lt"/>
              </a:rPr>
              <a:t>Additional Talking Points:</a:t>
            </a:r>
          </a:p>
          <a:p>
            <a:pPr marL="0" marR="0" lvl="0" indent="0" algn="l" defTabSz="993867" rtl="0" eaLnBrk="0" fontAlgn="base" latinLnBrk="0" hangingPunct="0">
              <a:lnSpc>
                <a:spcPct val="100000"/>
              </a:lnSpc>
              <a:spcBef>
                <a:spcPct val="30000"/>
              </a:spcBef>
              <a:spcAft>
                <a:spcPct val="0"/>
              </a:spcAft>
              <a:buClrTx/>
              <a:buSzTx/>
              <a:buFont typeface="Arial" panose="020B0604020202020204" pitchFamily="34" charset="0"/>
              <a:buNone/>
              <a:defRPr/>
            </a:pPr>
            <a:r>
              <a:rPr lang="en-US" sz="1200">
                <a:latin typeface="+mn-lt"/>
              </a:rPr>
              <a:t>The product delivers competitive pricing for generic medications through the following: </a:t>
            </a:r>
          </a:p>
          <a:p>
            <a:pPr marL="285750" indent="-285750">
              <a:spcAft>
                <a:spcPts val="600"/>
              </a:spcAft>
              <a:buFont typeface="Arial" panose="020B0604020202020204" pitchFamily="34" charset="0"/>
              <a:buChar char="•"/>
            </a:pPr>
            <a:r>
              <a:rPr lang="en-US" sz="1200" b="1">
                <a:effectLst/>
                <a:latin typeface="+mn-lt"/>
                <a:ea typeface="Calibri" panose="020F0502020204030204" pitchFamily="34" charset="0"/>
                <a:cs typeface="Times New Roman" panose="02020603050405020304" pitchFamily="18" charset="0"/>
              </a:rPr>
              <a:t>Low-cost pricing: Provides</a:t>
            </a:r>
            <a:r>
              <a:rPr lang="en-US" sz="1200">
                <a:effectLst/>
                <a:latin typeface="+mn-lt"/>
                <a:ea typeface="Calibri" panose="020F0502020204030204" pitchFamily="34" charset="0"/>
                <a:cs typeface="Times New Roman" panose="02020603050405020304" pitchFamily="18" charset="0"/>
              </a:rPr>
              <a:t> members a competitive price with their drug benefit</a:t>
            </a:r>
          </a:p>
          <a:p>
            <a:pPr marL="285750" indent="-285750">
              <a:spcAft>
                <a:spcPts val="600"/>
              </a:spcAft>
              <a:buFont typeface="Arial" panose="020B0604020202020204" pitchFamily="34" charset="0"/>
              <a:buChar char="•"/>
            </a:pPr>
            <a:r>
              <a:rPr lang="en-US" sz="1200" b="1">
                <a:effectLst/>
                <a:latin typeface="+mn-lt"/>
                <a:ea typeface="Calibri" panose="020F0502020204030204" pitchFamily="34" charset="0"/>
                <a:cs typeface="Times New Roman" panose="02020603050405020304" pitchFamily="18" charset="0"/>
              </a:rPr>
              <a:t>Seamless member experience: Operates </a:t>
            </a:r>
            <a:r>
              <a:rPr lang="en-US" sz="1200">
                <a:effectLst/>
                <a:latin typeface="+mn-lt"/>
                <a:ea typeface="Calibri" panose="020F0502020204030204" pitchFamily="34" charset="0"/>
                <a:cs typeface="Times New Roman" panose="02020603050405020304" pitchFamily="18" charset="0"/>
              </a:rPr>
              <a:t>with the existing benefit plan; no opt-in or separate card required</a:t>
            </a:r>
          </a:p>
          <a:p>
            <a:pPr marL="285750" indent="-285750">
              <a:spcAft>
                <a:spcPts val="600"/>
              </a:spcAft>
              <a:buFont typeface="Arial" panose="020B0604020202020204" pitchFamily="34" charset="0"/>
              <a:buChar char="•"/>
            </a:pPr>
            <a:r>
              <a:rPr lang="en-US" sz="1200" b="1">
                <a:latin typeface="+mn-lt"/>
                <a:cs typeface="Times New Roman" panose="02020603050405020304" pitchFamily="18" charset="0"/>
              </a:rPr>
              <a:t>Performance monitoring: Tracks </a:t>
            </a:r>
            <a:r>
              <a:rPr lang="en-US" sz="1200">
                <a:latin typeface="+mn-lt"/>
                <a:cs typeface="Times New Roman" panose="02020603050405020304" pitchFamily="18" charset="0"/>
              </a:rPr>
              <a:t>when the product is utilized, member cost savings, and drugs most often adjusted </a:t>
            </a:r>
          </a:p>
          <a:p>
            <a:pPr marL="285750" indent="-285750">
              <a:spcAft>
                <a:spcPts val="600"/>
              </a:spcAft>
              <a:buFont typeface="Arial" panose="020B0604020202020204" pitchFamily="34" charset="0"/>
              <a:buChar char="•"/>
            </a:pPr>
            <a:r>
              <a:rPr lang="en-US" sz="1200" b="1">
                <a:latin typeface="+mn-lt"/>
                <a:cs typeface="Times New Roman" panose="02020603050405020304" pitchFamily="18" charset="0"/>
              </a:rPr>
              <a:t>Consistent experience: Integrates</a:t>
            </a:r>
            <a:r>
              <a:rPr lang="en-US" sz="1200">
                <a:latin typeface="+mn-lt"/>
                <a:cs typeface="Times New Roman" panose="02020603050405020304" pitchFamily="18" charset="0"/>
              </a:rPr>
              <a:t> all digital touch points where member is interacting with their plan, whether they are at the pharmacy counter, on optumrx.com, the mobile app or home delivery</a:t>
            </a:r>
            <a:endParaRPr lang="en-US" sz="1200">
              <a:solidFill>
                <a:srgbClr val="444444"/>
              </a:solidFill>
              <a:latin typeface="+mn-lt"/>
              <a:cs typeface="Times New Roman" panose="02020603050405020304" pitchFamily="18" charset="0"/>
            </a:endParaRPr>
          </a:p>
          <a:p>
            <a:pPr marL="0" marR="0">
              <a:lnSpc>
                <a:spcPct val="115000"/>
              </a:lnSpc>
              <a:spcBef>
                <a:spcPct val="0"/>
              </a:spcBef>
              <a:spcAft>
                <a:spcPct val="0"/>
              </a:spcAft>
            </a:pPr>
            <a:endParaRPr lang="en-US" sz="1200" b="1">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a:xfrm>
            <a:off x="5059063" y="9155840"/>
            <a:ext cx="2294900" cy="483647"/>
          </a:xfrm>
        </p:spPr>
        <p:txBody>
          <a:bodyPr/>
          <a:lstStyle/>
          <a:p>
            <a:pPr marL="0" marR="0" lvl="0" indent="0" algn="r" defTabSz="942289" rtl="0" eaLnBrk="1" fontAlgn="auto" latinLnBrk="0" hangingPunct="1">
              <a:lnSpc>
                <a:spcPct val="100000"/>
              </a:lnSpc>
              <a:spcBef>
                <a:spcPct val="0"/>
              </a:spcBef>
              <a:spcAft>
                <a:spcPct val="0"/>
              </a:spcAft>
              <a:buClrTx/>
              <a:buSzTx/>
              <a:buFontTx/>
              <a:buNone/>
              <a:tabLst/>
              <a:defRPr/>
            </a:pPr>
            <a:fld id="{B2217E06-209B-453A-9F56-7A4FB7AC51D7}" type="slidenum">
              <a:rPr kumimoji="0" lang="en-US" sz="1200" b="0" i="0" u="none" strike="noStrike" kern="1200" cap="none" spc="0" normalizeH="0" baseline="0" noProof="0">
                <a:ln>
                  <a:noFill/>
                </a:ln>
                <a:solidFill>
                  <a:prstClr val="black"/>
                </a:solidFill>
                <a:effectLst/>
                <a:uLnTx/>
                <a:uFillTx/>
                <a:latin typeface="Calibri"/>
                <a:ea typeface="+mn-ea"/>
                <a:cs typeface="Arial"/>
              </a:rPr>
              <a:pPr marL="0" marR="0" lvl="0" indent="0" algn="r" defTabSz="942289" rtl="0" eaLnBrk="1" fontAlgn="auto"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1780076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ct val="0"/>
              </a:spcBef>
              <a:spcAft>
                <a:spcPct val="0"/>
              </a:spcAft>
            </a:pPr>
            <a:r>
              <a:rPr lang="en-US" sz="1800">
                <a:solidFill>
                  <a:srgbClr val="000000"/>
                </a:solidFill>
                <a:effectLst/>
                <a:latin typeface="Calibri" panose="020F0502020204030204" pitchFamily="34" charset="0"/>
                <a:ea typeface="Calibri" panose="020F0502020204030204" pitchFamily="34" charset="0"/>
              </a:rPr>
              <a:t>If you consider carving out specialty medications, you will likely receive an analysis with a projected savings amount.  The savings amount is usually significant and can reach higher than 80% or greater of your specialty spend.  This savings amount is likely overstated because the starting point for the analysis and many other key factors are missed.</a:t>
            </a:r>
          </a:p>
          <a:p>
            <a:pPr marL="0" marR="0">
              <a:spcBef>
                <a:spcPct val="0"/>
              </a:spcBef>
              <a:spcAft>
                <a:spcPct val="0"/>
              </a:spcAft>
            </a:pPr>
            <a:endParaRPr lang="en-US" sz="1800">
              <a:effectLst/>
              <a:latin typeface="Calibri" panose="020F0502020204030204" pitchFamily="34" charset="0"/>
              <a:ea typeface="Calibri" panose="020F0502020204030204" pitchFamily="34" charset="0"/>
            </a:endParaRPr>
          </a:p>
          <a:p>
            <a:pPr marL="0" marR="0">
              <a:spcBef>
                <a:spcPct val="0"/>
              </a:spcBef>
              <a:spcAft>
                <a:spcPct val="0"/>
              </a:spcAft>
            </a:pPr>
            <a:r>
              <a:rPr lang="en-US" sz="1800">
                <a:solidFill>
                  <a:srgbClr val="000000"/>
                </a:solidFill>
                <a:effectLst/>
                <a:latin typeface="Calibri" panose="020F0502020204030204" pitchFamily="34" charset="0"/>
                <a:ea typeface="Calibri" panose="020F0502020204030204" pitchFamily="34" charset="0"/>
              </a:rPr>
              <a:t>When we consider the overall impact of carving out specialty medications it is vital to </a:t>
            </a:r>
            <a:r>
              <a:rPr lang="en-US" sz="1800">
                <a:effectLst/>
                <a:highlight>
                  <a:srgbClr val="FFFF00"/>
                </a:highlight>
                <a:latin typeface="Calibri" panose="020F0502020204030204" pitchFamily="34" charset="0"/>
                <a:ea typeface="Calibri" panose="020F0502020204030204" pitchFamily="34" charset="0"/>
              </a:rPr>
              <a:t>consider all the elements discussed in the previous waterfall slide</a:t>
            </a:r>
            <a:r>
              <a:rPr lang="en-US" sz="1800">
                <a:effectLst/>
                <a:latin typeface="Calibri" panose="020F0502020204030204" pitchFamily="34" charset="0"/>
                <a:ea typeface="Calibri" panose="020F0502020204030204" pitchFamily="34" charset="0"/>
              </a:rPr>
              <a:t>. </a:t>
            </a:r>
            <a:r>
              <a:rPr lang="en-US" sz="1800">
                <a:solidFill>
                  <a:srgbClr val="000000"/>
                </a:solidFill>
                <a:effectLst/>
                <a:latin typeface="Calibri" panose="020F0502020204030204" pitchFamily="34" charset="0"/>
                <a:ea typeface="Calibri" panose="020F0502020204030204" pitchFamily="34" charset="0"/>
              </a:rPr>
              <a:t>Identifying the correct starting point for the analysis is vital to get an accurate projection.  Identifying and beginning with an accurate submitted claim number vs paid claims will provide a more realistic and accurate savings amount. </a:t>
            </a:r>
            <a:endParaRPr lang="en-US" sz="1800">
              <a:effectLst/>
              <a:latin typeface="Calibri" panose="020F0502020204030204" pitchFamily="34" charset="0"/>
              <a:ea typeface="Calibri" panose="020F0502020204030204" pitchFamily="34" charset="0"/>
            </a:endParaRPr>
          </a:p>
          <a:p>
            <a:pPr marL="0" marR="0">
              <a:spcBef>
                <a:spcPct val="0"/>
              </a:spcBef>
              <a:spcAft>
                <a:spcPct val="0"/>
              </a:spcAft>
            </a:pPr>
            <a:r>
              <a:rPr lang="en-US" sz="1800">
                <a:effectLst/>
                <a:latin typeface="Calibri" panose="020F0502020204030204" pitchFamily="34" charset="0"/>
                <a:ea typeface="Calibri" panose="020F0502020204030204" pitchFamily="34" charset="0"/>
              </a:rPr>
              <a:t> </a:t>
            </a:r>
          </a:p>
          <a:p>
            <a:pPr marL="0" marR="0">
              <a:spcBef>
                <a:spcPct val="0"/>
              </a:spcBef>
              <a:spcAft>
                <a:spcPct val="0"/>
              </a:spcAft>
            </a:pPr>
            <a:r>
              <a:rPr lang="en-US" sz="1800">
                <a:solidFill>
                  <a:srgbClr val="000000"/>
                </a:solidFill>
                <a:effectLst/>
                <a:latin typeface="Calibri" panose="020F0502020204030204" pitchFamily="34" charset="0"/>
                <a:ea typeface="Calibri" panose="020F0502020204030204" pitchFamily="34" charset="0"/>
              </a:rPr>
              <a:t>With all factors taken into consideration the alternative funding solution may provide</a:t>
            </a:r>
            <a:r>
              <a:rPr lang="en-US" sz="1800" i="1">
                <a:solidFill>
                  <a:srgbClr val="000000"/>
                </a:solidFill>
                <a:effectLst/>
                <a:latin typeface="Calibri" panose="020F0502020204030204" pitchFamily="34" charset="0"/>
                <a:ea typeface="Calibri" panose="020F0502020204030204" pitchFamily="34" charset="0"/>
              </a:rPr>
              <a:t> some </a:t>
            </a:r>
            <a:r>
              <a:rPr lang="en-US" sz="1800">
                <a:solidFill>
                  <a:srgbClr val="000000"/>
                </a:solidFill>
                <a:effectLst/>
                <a:latin typeface="Calibri" panose="020F0502020204030204" pitchFamily="34" charset="0"/>
                <a:ea typeface="Calibri" panose="020F0502020204030204" pitchFamily="34" charset="0"/>
              </a:rPr>
              <a:t>savings. However, the amount of total savings</a:t>
            </a:r>
            <a:r>
              <a:rPr lang="en-US" sz="1800">
                <a:effectLst/>
                <a:latin typeface="Calibri" panose="020F0502020204030204" pitchFamily="34" charset="0"/>
                <a:ea typeface="Calibri" panose="020F0502020204030204" pitchFamily="34" charset="0"/>
              </a:rPr>
              <a:t> may not be significant enough to offset the</a:t>
            </a:r>
            <a:r>
              <a:rPr lang="en-US" sz="1800">
                <a:solidFill>
                  <a:srgbClr val="000000"/>
                </a:solidFill>
                <a:effectLst/>
                <a:latin typeface="Calibri" panose="020F0502020204030204" pitchFamily="34" charset="0"/>
                <a:ea typeface="Calibri" panose="020F0502020204030204" pitchFamily="34" charset="0"/>
              </a:rPr>
              <a:t> member’s experience and well being.  </a:t>
            </a:r>
          </a:p>
          <a:p>
            <a:pPr marL="0" marR="0">
              <a:spcBef>
                <a:spcPct val="0"/>
              </a:spcBef>
              <a:spcAft>
                <a:spcPct val="0"/>
              </a:spcAft>
            </a:pPr>
            <a:endParaRPr lang="en-US" sz="1800">
              <a:effectLst/>
              <a:latin typeface="Calibri" panose="020F0502020204030204" pitchFamily="34" charset="0"/>
              <a:ea typeface="Calibri" panose="020F0502020204030204" pitchFamily="34" charset="0"/>
            </a:endParaRPr>
          </a:p>
          <a:p>
            <a:pPr marL="0" marR="0">
              <a:spcBef>
                <a:spcPct val="0"/>
              </a:spcBef>
              <a:spcAft>
                <a:spcPct val="0"/>
              </a:spcAft>
            </a:pPr>
            <a:r>
              <a:rPr lang="en-US" sz="1800">
                <a:solidFill>
                  <a:srgbClr val="000000"/>
                </a:solidFill>
                <a:effectLst/>
                <a:latin typeface="Calibri" panose="020F0502020204030204" pitchFamily="34" charset="0"/>
                <a:ea typeface="Calibri" panose="020F0502020204030204" pitchFamily="34" charset="0"/>
              </a:rPr>
              <a:t>Other items to consider are:</a:t>
            </a:r>
          </a:p>
          <a:p>
            <a:pPr marL="0" marR="0">
              <a:spcBef>
                <a:spcPct val="0"/>
              </a:spcBef>
              <a:spcAft>
                <a:spcPct val="0"/>
              </a:spcAft>
            </a:pPr>
            <a:endParaRPr lang="en-US" sz="1800">
              <a:effectLst/>
              <a:latin typeface="Calibri" panose="020F0502020204030204" pitchFamily="34" charset="0"/>
              <a:ea typeface="Calibri" panose="020F0502020204030204" pitchFamily="34" charset="0"/>
            </a:endParaRPr>
          </a:p>
          <a:p>
            <a:pPr marL="342900" marR="0" lvl="0" indent="-342900">
              <a:spcBef>
                <a:spcPct val="0"/>
              </a:spcBef>
              <a:spcAft>
                <a:spcPct val="0"/>
              </a:spcAft>
              <a:buFont typeface="+mj-lt"/>
              <a:buAutoNum type="arabicPeriod"/>
              <a:tabLst>
                <a:tab pos="457200" algn="l"/>
              </a:tabLst>
            </a:pPr>
            <a:r>
              <a:rPr lang="en-US" sz="1800">
                <a:solidFill>
                  <a:srgbClr val="000000"/>
                </a:solidFill>
                <a:effectLst/>
                <a:latin typeface="Calibri" panose="020F0502020204030204" pitchFamily="34" charset="0"/>
                <a:ea typeface="Times New Roman" panose="02020603050405020304" pitchFamily="18" charset="0"/>
              </a:rPr>
              <a:t>Administration fees-  You will likely see an increase in administration of the plan with medical only coverage. Higher shared savings fees for medications utilized that would not have been covered under the current plan. This further reduces savings expected from the program and remains hidden.</a:t>
            </a:r>
            <a:endParaRPr lang="en-US" sz="1800">
              <a:effectLst/>
              <a:latin typeface="Calibri" panose="020F0502020204030204" pitchFamily="34" charset="0"/>
              <a:ea typeface="Calibri" panose="020F0502020204030204" pitchFamily="34" charset="0"/>
            </a:endParaRPr>
          </a:p>
          <a:p>
            <a:pPr marL="342900" marR="0" lvl="0" indent="-342900">
              <a:spcBef>
                <a:spcPct val="0"/>
              </a:spcBef>
              <a:spcAft>
                <a:spcPct val="0"/>
              </a:spcAft>
              <a:buFont typeface="+mj-lt"/>
              <a:buAutoNum type="arabicPeriod"/>
              <a:tabLst>
                <a:tab pos="457200" algn="l"/>
              </a:tabLst>
            </a:pPr>
            <a:r>
              <a:rPr lang="en-US" sz="1800">
                <a:solidFill>
                  <a:srgbClr val="000000"/>
                </a:solidFill>
                <a:effectLst/>
                <a:latin typeface="Calibri" panose="020F0502020204030204" pitchFamily="34" charset="0"/>
                <a:ea typeface="Times New Roman" panose="02020603050405020304" pitchFamily="18" charset="0"/>
              </a:rPr>
              <a:t>PDL composition- Overall spend increase moving to a PDL with less management features.  Higher claims with the new PBM.</a:t>
            </a:r>
            <a:endParaRPr lang="en-US" sz="1800">
              <a:effectLst/>
              <a:latin typeface="Calibri" panose="020F0502020204030204" pitchFamily="34" charset="0"/>
              <a:ea typeface="Calibri" panose="020F0502020204030204" pitchFamily="34" charset="0"/>
            </a:endParaRPr>
          </a:p>
          <a:p>
            <a:pPr marL="342900" marR="0" lvl="0" indent="-342900">
              <a:spcBef>
                <a:spcPct val="0"/>
              </a:spcBef>
              <a:spcAft>
                <a:spcPct val="0"/>
              </a:spcAft>
              <a:buFont typeface="+mj-lt"/>
              <a:buAutoNum type="arabicPeriod"/>
              <a:tabLst>
                <a:tab pos="457200" algn="l"/>
              </a:tabLst>
            </a:pPr>
            <a:r>
              <a:rPr lang="en-US" sz="1800">
                <a:solidFill>
                  <a:srgbClr val="000000"/>
                </a:solidFill>
                <a:effectLst/>
                <a:latin typeface="Calibri" panose="020F0502020204030204" pitchFamily="34" charset="0"/>
                <a:ea typeface="Times New Roman" panose="02020603050405020304" pitchFamily="18" charset="0"/>
              </a:rPr>
              <a:t>Clinical Programs-  Moving to programs not as defined and lightly managed will increase claims.  Not having clinical management and simply directing to Patient Assistance drives spend higher and shared savings amount higher.  Meds that would have been reviewed and redirected or stopped not meeting criteria flow thru to patient assistance.</a:t>
            </a:r>
            <a:endParaRPr lang="en-US" sz="1800">
              <a:effectLst/>
              <a:latin typeface="Calibri" panose="020F0502020204030204" pitchFamily="34" charset="0"/>
              <a:ea typeface="Calibri" panose="020F0502020204030204" pitchFamily="34" charset="0"/>
            </a:endParaRPr>
          </a:p>
          <a:p>
            <a:pPr marL="342900" marR="0" lvl="0" indent="-342900">
              <a:spcBef>
                <a:spcPct val="0"/>
              </a:spcBef>
              <a:spcAft>
                <a:spcPct val="0"/>
              </a:spcAft>
              <a:buFont typeface="+mj-lt"/>
              <a:buAutoNum type="arabicPeriod"/>
              <a:tabLst>
                <a:tab pos="457200" algn="l"/>
              </a:tabLst>
            </a:pPr>
            <a:r>
              <a:rPr lang="en-US" sz="1800">
                <a:solidFill>
                  <a:srgbClr val="000000"/>
                </a:solidFill>
                <a:effectLst/>
                <a:latin typeface="Calibri" panose="020F0502020204030204" pitchFamily="34" charset="0"/>
                <a:ea typeface="Times New Roman" panose="02020603050405020304" pitchFamily="18" charset="0"/>
              </a:rPr>
              <a:t>Loss of Discounts-  Savings analysis completed assuming our discounts would be in place going forward.  New PBM discounts not as aggressive.  What is the starting point or cost of the med not run through the plan?  Is the patient assistance amount greater than the net cost of the med(discount and rebate)?</a:t>
            </a:r>
            <a:endParaRPr lang="en-US" sz="1800">
              <a:effectLst/>
              <a:latin typeface="Calibri" panose="020F0502020204030204" pitchFamily="34" charset="0"/>
              <a:ea typeface="Calibri" panose="020F0502020204030204" pitchFamily="34" charset="0"/>
            </a:endParaRPr>
          </a:p>
          <a:p>
            <a:pPr marL="342900" marR="0" lvl="0" indent="-342900">
              <a:spcBef>
                <a:spcPct val="0"/>
              </a:spcBef>
              <a:spcAft>
                <a:spcPct val="0"/>
              </a:spcAft>
              <a:buFont typeface="+mj-lt"/>
              <a:buAutoNum type="arabicPeriod"/>
              <a:tabLst>
                <a:tab pos="457200" algn="l"/>
              </a:tabLst>
            </a:pPr>
            <a:r>
              <a:rPr lang="en-US" sz="1800">
                <a:solidFill>
                  <a:srgbClr val="000000"/>
                </a:solidFill>
                <a:effectLst/>
                <a:latin typeface="Calibri" panose="020F0502020204030204" pitchFamily="34" charset="0"/>
                <a:ea typeface="Times New Roman" panose="02020603050405020304" pitchFamily="18" charset="0"/>
              </a:rPr>
              <a:t>Loss of rebate- This is not only an immediate impact but a future impact as well.  This should continue to be considered when trying to truly understand what were the savings.</a:t>
            </a:r>
            <a:endParaRPr lang="en-US" sz="1800">
              <a:effectLst/>
              <a:latin typeface="Calibri" panose="020F0502020204030204" pitchFamily="34" charset="0"/>
              <a:ea typeface="Calibri" panose="020F0502020204030204" pitchFamily="34" charset="0"/>
            </a:endParaRPr>
          </a:p>
          <a:p>
            <a:pPr marL="342900" marR="0" lvl="0" indent="-342900">
              <a:spcBef>
                <a:spcPct val="0"/>
              </a:spcBef>
              <a:spcAft>
                <a:spcPct val="0"/>
              </a:spcAft>
              <a:buFont typeface="+mj-lt"/>
              <a:buAutoNum type="arabicPeriod"/>
              <a:tabLst>
                <a:tab pos="457200" algn="l"/>
              </a:tabLst>
            </a:pPr>
            <a:r>
              <a:rPr lang="en-US" sz="1800">
                <a:solidFill>
                  <a:srgbClr val="000000"/>
                </a:solidFill>
                <a:effectLst/>
                <a:latin typeface="Calibri" panose="020F0502020204030204" pitchFamily="34" charset="0"/>
                <a:ea typeface="Times New Roman" panose="02020603050405020304" pitchFamily="18" charset="0"/>
              </a:rPr>
              <a:t>Impact to Stop Loss-  Cannot continue with UHC stop loss.  There are fees charged to manage outside stop loss management. Are you paying an amount greater than your stop loss limit(member hits stop loss and you continue to pay shared savings fees above that amount).</a:t>
            </a:r>
            <a:endParaRPr lang="en-US" sz="1800">
              <a:effectLst/>
              <a:latin typeface="Calibri" panose="020F0502020204030204" pitchFamily="34" charset="0"/>
              <a:ea typeface="Calibri" panose="020F0502020204030204" pitchFamily="34" charset="0"/>
            </a:endParaRPr>
          </a:p>
          <a:p>
            <a:pPr marL="342900" marR="0" lvl="0" indent="-342900">
              <a:spcBef>
                <a:spcPct val="0"/>
              </a:spcBef>
              <a:spcAft>
                <a:spcPct val="0"/>
              </a:spcAft>
              <a:buFont typeface="+mj-lt"/>
              <a:buAutoNum type="arabicPeriod"/>
              <a:tabLst>
                <a:tab pos="457200" algn="l"/>
              </a:tabLst>
            </a:pPr>
            <a:r>
              <a:rPr lang="en-US" sz="1800">
                <a:solidFill>
                  <a:srgbClr val="000000"/>
                </a:solidFill>
                <a:effectLst/>
                <a:latin typeface="Calibri" panose="020F0502020204030204" pitchFamily="34" charset="0"/>
                <a:ea typeface="Times New Roman" panose="02020603050405020304" pitchFamily="18" charset="0"/>
              </a:rPr>
              <a:t>Shared Savings fees-  fees are 20% to 30% of savings.  These are paid on medications that may have been excluded or stopped with current clinical management.  </a:t>
            </a:r>
            <a:endParaRPr lang="en-US" sz="1800">
              <a:effectLst/>
              <a:latin typeface="Calibri" panose="020F0502020204030204" pitchFamily="34" charset="0"/>
              <a:ea typeface="Calibri" panose="020F0502020204030204" pitchFamily="34" charset="0"/>
            </a:endParaRPr>
          </a:p>
          <a:p>
            <a:pPr marL="342900" marR="0" lvl="0" indent="-342900">
              <a:spcBef>
                <a:spcPct val="0"/>
              </a:spcBef>
              <a:spcAft>
                <a:spcPct val="0"/>
              </a:spcAft>
              <a:buFont typeface="+mj-lt"/>
              <a:buAutoNum type="arabicPeriod"/>
              <a:tabLst>
                <a:tab pos="457200" algn="l"/>
              </a:tabLst>
            </a:pPr>
            <a:r>
              <a:rPr lang="en-US" sz="1800">
                <a:solidFill>
                  <a:srgbClr val="000000"/>
                </a:solidFill>
                <a:effectLst/>
                <a:latin typeface="Calibri" panose="020F0502020204030204" pitchFamily="34" charset="0"/>
                <a:ea typeface="Times New Roman" panose="02020603050405020304" pitchFamily="18" charset="0"/>
              </a:rPr>
              <a:t>Employee experience-  delay of care, fragmented care, loss of insight by Optum disease management, Personal financial disclosure requirements.</a:t>
            </a:r>
            <a:endParaRPr lang="en-US" sz="1800">
              <a:effectLst/>
              <a:latin typeface="Calibri" panose="020F0502020204030204" pitchFamily="34" charset="0"/>
              <a:ea typeface="Calibri" panose="020F0502020204030204" pitchFamily="34" charset="0"/>
            </a:endParaRPr>
          </a:p>
          <a:p>
            <a:pPr marL="342900" marR="0" lvl="0" indent="-342900">
              <a:spcBef>
                <a:spcPct val="0"/>
              </a:spcBef>
              <a:spcAft>
                <a:spcPct val="0"/>
              </a:spcAft>
              <a:buFont typeface="+mj-lt"/>
              <a:buAutoNum type="arabicPeriod"/>
              <a:tabLst>
                <a:tab pos="457200" algn="l"/>
              </a:tabLst>
            </a:pPr>
            <a:r>
              <a:rPr lang="en-US" sz="1800">
                <a:solidFill>
                  <a:srgbClr val="000000"/>
                </a:solidFill>
                <a:effectLst/>
                <a:latin typeface="Calibri" panose="020F0502020204030204" pitchFamily="34" charset="0"/>
                <a:ea typeface="Times New Roman" panose="02020603050405020304" pitchFamily="18" charset="0"/>
              </a:rPr>
              <a:t>Limited funding availability- not everyone qualifies. Patient assistance funding runs out. </a:t>
            </a:r>
            <a:endParaRPr lang="en-US" sz="1800">
              <a:effectLst/>
              <a:latin typeface="Calibri" panose="020F0502020204030204" pitchFamily="34" charset="0"/>
              <a:ea typeface="Calibri" panose="020F0502020204030204" pitchFamily="34" charset="0"/>
            </a:endParaRPr>
          </a:p>
          <a:p>
            <a:pPr marL="342900" marR="0" lvl="0" indent="-342900">
              <a:spcBef>
                <a:spcPct val="0"/>
              </a:spcBef>
              <a:spcAft>
                <a:spcPct val="0"/>
              </a:spcAft>
              <a:buFont typeface="+mj-lt"/>
              <a:buAutoNum type="arabicPeriod"/>
              <a:tabLst>
                <a:tab pos="457200" algn="l"/>
              </a:tabLst>
            </a:pPr>
            <a:r>
              <a:rPr lang="en-US" sz="1800">
                <a:solidFill>
                  <a:srgbClr val="000000"/>
                </a:solidFill>
                <a:effectLst/>
                <a:latin typeface="Calibri" panose="020F0502020204030204" pitchFamily="34" charset="0"/>
                <a:ea typeface="Times New Roman" panose="02020603050405020304" pitchFamily="18" charset="0"/>
              </a:rPr>
              <a:t>Medical spend impact-  Increase to medical spend due to lower engagement, lower health activation, $28PMPM increase in medical claims not taken into the financial analysis.</a:t>
            </a:r>
            <a:endParaRPr lang="en-US" sz="1800">
              <a:effectLst/>
              <a:latin typeface="Calibri" panose="020F0502020204030204" pitchFamily="34" charset="0"/>
              <a:ea typeface="Calibri" panose="020F0502020204030204" pitchFamily="34" charset="0"/>
            </a:endParaRPr>
          </a:p>
          <a:p>
            <a:pPr marL="342900" marR="0" lvl="0" indent="-342900">
              <a:spcBef>
                <a:spcPct val="0"/>
              </a:spcBef>
              <a:spcAft>
                <a:spcPct val="0"/>
              </a:spcAft>
              <a:buFont typeface="+mj-lt"/>
              <a:buAutoNum type="arabicPeriod"/>
              <a:tabLst>
                <a:tab pos="457200" algn="l"/>
              </a:tabLst>
            </a:pPr>
            <a:r>
              <a:rPr lang="en-US" sz="1800">
                <a:solidFill>
                  <a:srgbClr val="000000"/>
                </a:solidFill>
                <a:effectLst/>
                <a:latin typeface="Calibri" panose="020F0502020204030204" pitchFamily="34" charset="0"/>
                <a:ea typeface="Times New Roman" panose="02020603050405020304" pitchFamily="18" charset="0"/>
              </a:rPr>
              <a:t>Manufacturer Lawsuits</a:t>
            </a:r>
            <a:endParaRPr lang="en-US" sz="1800">
              <a:effectLst/>
              <a:latin typeface="Calibri" panose="020F0502020204030204" pitchFamily="34" charset="0"/>
              <a:ea typeface="Calibri" panose="020F0502020204030204" pitchFamily="34" charset="0"/>
            </a:endParaRPr>
          </a:p>
          <a:p>
            <a:pPr marL="342900" marR="0" lvl="0" indent="-342900">
              <a:spcBef>
                <a:spcPct val="0"/>
              </a:spcBef>
              <a:spcAft>
                <a:spcPct val="0"/>
              </a:spcAft>
              <a:buFont typeface="+mj-lt"/>
              <a:buAutoNum type="arabicPeriod"/>
              <a:tabLst>
                <a:tab pos="457200" algn="l"/>
              </a:tabLst>
            </a:pPr>
            <a:r>
              <a:rPr lang="en-US" sz="1800">
                <a:solidFill>
                  <a:srgbClr val="000000"/>
                </a:solidFill>
                <a:effectLst/>
                <a:latin typeface="Calibri" panose="020F0502020204030204" pitchFamily="34" charset="0"/>
                <a:ea typeface="Times New Roman" panose="02020603050405020304" pitchFamily="18" charset="0"/>
              </a:rPr>
              <a:t>Possible ERISA and Tax issues.</a:t>
            </a:r>
            <a:endParaRPr lang="en-US" sz="18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F0177F8-3717-E441-ABD5-E9CC1E0ED1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rPr>
              <a:pPr marL="0" marR="0" lvl="0" indent="0" algn="r" defTabSz="914377"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1255360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Marketing Owner: Carey Kane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F08C2-E338-4053-B607-8AF45A84F3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3497867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welcome to the August DFW ISCEBS meeting! </a:t>
            </a:r>
          </a:p>
          <a:p>
            <a:endParaRPr lang="en-US" dirty="0"/>
          </a:p>
          <a:p>
            <a:r>
              <a:rPr lang="en-US" dirty="0"/>
              <a:t>I’m Rachel Swinnen, the chapter President, and I want to say thank you for attending today.</a:t>
            </a:r>
          </a:p>
          <a:p>
            <a:endParaRPr lang="en-US" dirty="0"/>
          </a:p>
          <a:p>
            <a:r>
              <a:rPr lang="en-US" dirty="0"/>
              <a:t>I also want to acknowledge our volunteer board members and the time they put into the chapter.</a:t>
            </a:r>
          </a:p>
          <a:p>
            <a:endParaRPr lang="en-US" dirty="0"/>
          </a:p>
          <a:p>
            <a:r>
              <a:rPr lang="en-US" dirty="0"/>
              <a:t>Please feel free to contact any of us if you have any questions or feedback.</a:t>
            </a:r>
          </a:p>
        </p:txBody>
      </p:sp>
      <p:sp>
        <p:nvSpPr>
          <p:cNvPr id="4" name="Slide Number Placeholder 3"/>
          <p:cNvSpPr>
            <a:spLocks noGrp="1"/>
          </p:cNvSpPr>
          <p:nvPr>
            <p:ph type="sldNum" sz="quarter" idx="5"/>
          </p:nvPr>
        </p:nvSpPr>
        <p:spPr/>
        <p:txBody>
          <a:bodyPr/>
          <a:lstStyle/>
          <a:p>
            <a:fld id="{4A5C302E-464C-8941-A45A-1187C6561F42}" type="slidenum">
              <a:rPr lang="en-US" smtClean="0"/>
              <a:t>2</a:t>
            </a:fld>
            <a:endParaRPr lang="en-US" dirty="0"/>
          </a:p>
        </p:txBody>
      </p:sp>
    </p:spTree>
    <p:extLst>
      <p:ext uri="{BB962C8B-B14F-4D97-AF65-F5344CB8AC3E}">
        <p14:creationId xmlns:p14="http://schemas.microsoft.com/office/powerpoint/2010/main" val="3446461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01247-99F3-4814-B67B-B4E36450BC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1070125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Janie, thank you so much for this information. I believe this is the first time we’ve had a speaker on compensation and pay – we’d love your feedback and recommendations on speakers/topics for 2024.</a:t>
            </a:r>
          </a:p>
          <a:p>
            <a:endParaRPr lang="en-US" dirty="0"/>
          </a:p>
          <a:p>
            <a:r>
              <a:rPr lang="en-US" dirty="0"/>
              <a:t>Many of us know the value of the CEBS designation and we want to encourage you to tell your colleagues and friends in the industry.</a:t>
            </a:r>
          </a:p>
          <a:p>
            <a:endParaRPr lang="en-US" dirty="0"/>
          </a:p>
          <a:p>
            <a:r>
              <a:rPr lang="en-US" dirty="0"/>
              <a:t>The CEBS program is currently 5 courses and has a virtual exam, which is a real perk for those who don’t live close to a testing center or have testing anxiety.</a:t>
            </a:r>
          </a:p>
          <a:p>
            <a:endParaRPr lang="en-US" dirty="0"/>
          </a:p>
          <a:p>
            <a:r>
              <a:rPr lang="en-US" dirty="0"/>
              <a:t>Please spread the word about the value of the CEBS designation and organization.</a:t>
            </a:r>
          </a:p>
          <a:p>
            <a:endParaRPr lang="en-US" dirty="0"/>
          </a:p>
        </p:txBody>
      </p:sp>
    </p:spTree>
    <p:extLst>
      <p:ext uri="{BB962C8B-B14F-4D97-AF65-F5344CB8AC3E}">
        <p14:creationId xmlns:p14="http://schemas.microsoft.com/office/powerpoint/2010/main" val="1553040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Symposium report – things learned – contact Rachel and Barbara for details on sessions</a:t>
            </a:r>
          </a:p>
        </p:txBody>
      </p:sp>
    </p:spTree>
    <p:extLst>
      <p:ext uri="{BB962C8B-B14F-4D97-AF65-F5344CB8AC3E}">
        <p14:creationId xmlns:p14="http://schemas.microsoft.com/office/powerpoint/2010/main" val="196544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more reminder to self report your attendance at today’s session.</a:t>
            </a:r>
          </a:p>
          <a:p>
            <a:endParaRPr lang="en-US" dirty="0"/>
          </a:p>
          <a:p>
            <a:r>
              <a:rPr lang="en-US" dirty="0"/>
              <a:t>And remember that if there are other events you attend throughout the month, you can report those as well.</a:t>
            </a:r>
          </a:p>
        </p:txBody>
      </p:sp>
    </p:spTree>
    <p:extLst>
      <p:ext uri="{BB962C8B-B14F-4D97-AF65-F5344CB8AC3E}">
        <p14:creationId xmlns:p14="http://schemas.microsoft.com/office/powerpoint/2010/main" val="2074429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Symposium report – things learned – contact Rachel and Barbara for details on sessions</a:t>
            </a:r>
          </a:p>
        </p:txBody>
      </p:sp>
    </p:spTree>
    <p:extLst>
      <p:ext uri="{BB962C8B-B14F-4D97-AF65-F5344CB8AC3E}">
        <p14:creationId xmlns:p14="http://schemas.microsoft.com/office/powerpoint/2010/main" val="3428426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Tree>
    <p:extLst>
      <p:ext uri="{BB962C8B-B14F-4D97-AF65-F5344CB8AC3E}">
        <p14:creationId xmlns:p14="http://schemas.microsoft.com/office/powerpoint/2010/main" val="1644373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friendly reminder to self report your CEBS Compliance Credit. You can do this online, under your profile, or by scanning the QR code on this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Tree>
    <p:extLst>
      <p:ext uri="{BB962C8B-B14F-4D97-AF65-F5344CB8AC3E}">
        <p14:creationId xmlns:p14="http://schemas.microsoft.com/office/powerpoint/2010/main" val="3395113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say thank you to our sponsors, Marsh McLennan Agency and Baker Tilly!</a:t>
            </a:r>
          </a:p>
          <a:p>
            <a:endParaRPr lang="en-US" dirty="0"/>
          </a:p>
          <a:p>
            <a:r>
              <a:rPr lang="en-US" dirty="0"/>
              <a:t>Our sponsors allow us to present this webinar for free and to host events throughout the year.</a:t>
            </a:r>
          </a:p>
          <a:p>
            <a:endParaRPr lang="en-US" dirty="0"/>
          </a:p>
        </p:txBody>
      </p:sp>
      <p:sp>
        <p:nvSpPr>
          <p:cNvPr id="4" name="Slide Number Placeholder 3"/>
          <p:cNvSpPr>
            <a:spLocks noGrp="1"/>
          </p:cNvSpPr>
          <p:nvPr>
            <p:ph type="sldNum" sz="quarter" idx="5"/>
          </p:nvPr>
        </p:nvSpPr>
        <p:spPr/>
        <p:txBody>
          <a:bodyPr/>
          <a:lstStyle/>
          <a:p>
            <a:fld id="{4A5C302E-464C-8941-A45A-1187C6561F42}" type="slidenum">
              <a:rPr lang="en-US" smtClean="0"/>
              <a:t>4</a:t>
            </a:fld>
            <a:endParaRPr lang="en-US" dirty="0"/>
          </a:p>
        </p:txBody>
      </p:sp>
    </p:spTree>
    <p:extLst>
      <p:ext uri="{BB962C8B-B14F-4D97-AF65-F5344CB8AC3E}">
        <p14:creationId xmlns:p14="http://schemas.microsoft.com/office/powerpoint/2010/main" val="1298395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A6F86-EE49-4CA9-86A4-56D413E2960D}" type="slidenum">
              <a:rPr kumimoji="0" 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1857577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A6F86-EE49-4CA9-86A4-56D413E2960D}" type="slidenum">
              <a:rPr kumimoji="0" 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56930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A6F86-EE49-4CA9-86A4-56D413E2960D}" type="slidenum">
              <a:rPr kumimoji="0" 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3560220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5C302E-464C-8941-A45A-1187C6561F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5280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607" fontAlgn="base">
              <a:spcBef>
                <a:spcPct val="30000"/>
              </a:spcBef>
              <a:spcAft>
                <a:spcPct val="0"/>
              </a:spcAft>
              <a:defRPr/>
            </a:pPr>
            <a:endParaRPr lang="en-US" sz="1200">
              <a:latin typeface="Arial" panose="020B0604020202020204" pitchFamily="34" charset="0"/>
              <a:ea typeface="ＭＳ Ｐゴシック"/>
              <a:cs typeface="ＭＳ Ｐゴシック" charset="-128"/>
            </a:endParaRP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ct val="0"/>
              </a:spcBef>
              <a:spcAft>
                <a:spcPct val="0"/>
              </a:spcAft>
              <a:buClrTx/>
              <a:buSzTx/>
              <a:buFontTx/>
              <a:buNone/>
              <a:tabLst/>
              <a:defRPr/>
            </a:pPr>
            <a:fld id="{DF0177F8-3717-E441-ABD5-E9CC1E0ED1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377" rtl="0" eaLnBrk="1" fontAlgn="auto"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853980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slideMaster" Target="../slideMasters/slideMaster5.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s>
</file>

<file path=ppt/slideLayouts/_rels/slideLayout101.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slideMaster" Target="../slideMasters/slideMaster5.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s>
</file>

<file path=ppt/slideLayouts/_rels/slideLayout102.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115.xml"/><Relationship Id="rId7" Type="http://schemas.openxmlformats.org/officeDocument/2006/relationships/tags" Target="../tags/tag119.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s>
</file>

<file path=ppt/slideLayouts/_rels/slideLayout103.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122.xml"/><Relationship Id="rId7" Type="http://schemas.openxmlformats.org/officeDocument/2006/relationships/tags" Target="../tags/tag126.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s>
</file>

<file path=ppt/slideLayouts/_rels/slideLayout104.xml.rels><?xml version="1.0" encoding="UTF-8" standalone="yes"?>
<Relationships xmlns="http://schemas.openxmlformats.org/package/2006/relationships"><Relationship Id="rId3" Type="http://schemas.openxmlformats.org/officeDocument/2006/relationships/tags" Target="../tags/tag129.xml"/><Relationship Id="rId7" Type="http://schemas.openxmlformats.org/officeDocument/2006/relationships/slideMaster" Target="../slideMasters/slideMaster5.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s>
</file>

<file path=ppt/slideLayouts/_rels/slideLayout105.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slideMaster" Target="../slideMasters/slideMaster5.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s>
</file>

<file path=ppt/slideLayouts/_rels/slideLayout106.xml.rels><?xml version="1.0" encoding="UTF-8" standalone="yes"?>
<Relationships xmlns="http://schemas.openxmlformats.org/package/2006/relationships"><Relationship Id="rId3" Type="http://schemas.openxmlformats.org/officeDocument/2006/relationships/tags" Target="../tags/tag141.xml"/><Relationship Id="rId7" Type="http://schemas.openxmlformats.org/officeDocument/2006/relationships/slideMaster" Target="../slideMasters/slideMaster5.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s>
</file>

<file path=ppt/slideLayouts/_rels/slideLayout107.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slideMaster" Target="../slideMasters/slideMaster5.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s>
</file>

<file path=ppt/slideLayouts/_rels/slideLayout108.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slideMaster" Target="../slideMasters/slideMaster5.xml"/><Relationship Id="rId5" Type="http://schemas.openxmlformats.org/officeDocument/2006/relationships/tags" Target="../tags/tag155.xml"/><Relationship Id="rId4" Type="http://schemas.openxmlformats.org/officeDocument/2006/relationships/tags" Target="../tags/tag154.xml"/></Relationships>
</file>

<file path=ppt/slideLayouts/_rels/slideLayout109.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slideMaster" Target="../slideMasters/slideMaster5.xml"/><Relationship Id="rId5" Type="http://schemas.openxmlformats.org/officeDocument/2006/relationships/tags" Target="../tags/tag160.xml"/><Relationship Id="rId4" Type="http://schemas.openxmlformats.org/officeDocument/2006/relationships/tags" Target="../tags/tag15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5" Type="http://schemas.openxmlformats.org/officeDocument/2006/relationships/slideMaster" Target="../slideMasters/slideMaster5.xml"/><Relationship Id="rId4" Type="http://schemas.openxmlformats.org/officeDocument/2006/relationships/tags" Target="../tags/tag164.xml"/></Relationships>
</file>

<file path=ppt/slideLayouts/_rels/slideLayout111.xml.rels><?xml version="1.0" encoding="UTF-8" standalone="yes"?>
<Relationships xmlns="http://schemas.openxmlformats.org/package/2006/relationships"><Relationship Id="rId8" Type="http://schemas.openxmlformats.org/officeDocument/2006/relationships/tags" Target="../tags/tag172.xml"/><Relationship Id="rId13" Type="http://schemas.openxmlformats.org/officeDocument/2006/relationships/tags" Target="../tags/tag177.xml"/><Relationship Id="rId18" Type="http://schemas.openxmlformats.org/officeDocument/2006/relationships/slideMaster" Target="../slideMasters/slideMaster5.xml"/><Relationship Id="rId3" Type="http://schemas.openxmlformats.org/officeDocument/2006/relationships/tags" Target="../tags/tag167.xml"/><Relationship Id="rId7" Type="http://schemas.openxmlformats.org/officeDocument/2006/relationships/tags" Target="../tags/tag171.xml"/><Relationship Id="rId12" Type="http://schemas.openxmlformats.org/officeDocument/2006/relationships/tags" Target="../tags/tag176.xml"/><Relationship Id="rId17" Type="http://schemas.openxmlformats.org/officeDocument/2006/relationships/tags" Target="../tags/tag181.xml"/><Relationship Id="rId2" Type="http://schemas.openxmlformats.org/officeDocument/2006/relationships/tags" Target="../tags/tag166.xml"/><Relationship Id="rId16" Type="http://schemas.openxmlformats.org/officeDocument/2006/relationships/tags" Target="../tags/tag180.xml"/><Relationship Id="rId1" Type="http://schemas.openxmlformats.org/officeDocument/2006/relationships/tags" Target="../tags/tag165.xml"/><Relationship Id="rId6" Type="http://schemas.openxmlformats.org/officeDocument/2006/relationships/tags" Target="../tags/tag170.xml"/><Relationship Id="rId11" Type="http://schemas.openxmlformats.org/officeDocument/2006/relationships/tags" Target="../tags/tag175.xml"/><Relationship Id="rId5" Type="http://schemas.openxmlformats.org/officeDocument/2006/relationships/tags" Target="../tags/tag169.xml"/><Relationship Id="rId15" Type="http://schemas.openxmlformats.org/officeDocument/2006/relationships/tags" Target="../tags/tag179.xml"/><Relationship Id="rId10" Type="http://schemas.openxmlformats.org/officeDocument/2006/relationships/tags" Target="../tags/tag174.xml"/><Relationship Id="rId4" Type="http://schemas.openxmlformats.org/officeDocument/2006/relationships/tags" Target="../tags/tag168.xml"/><Relationship Id="rId9" Type="http://schemas.openxmlformats.org/officeDocument/2006/relationships/tags" Target="../tags/tag173.xml"/><Relationship Id="rId14" Type="http://schemas.openxmlformats.org/officeDocument/2006/relationships/tags" Target="../tags/tag178.xml"/></Relationships>
</file>

<file path=ppt/slideLayouts/_rels/slideLayout112.xml.rels><?xml version="1.0" encoding="UTF-8" standalone="yes"?>
<Relationships xmlns="http://schemas.openxmlformats.org/package/2006/relationships"><Relationship Id="rId8" Type="http://schemas.openxmlformats.org/officeDocument/2006/relationships/tags" Target="../tags/tag189.xml"/><Relationship Id="rId13" Type="http://schemas.openxmlformats.org/officeDocument/2006/relationships/tags" Target="../tags/tag194.xml"/><Relationship Id="rId3" Type="http://schemas.openxmlformats.org/officeDocument/2006/relationships/tags" Target="../tags/tag184.xml"/><Relationship Id="rId7" Type="http://schemas.openxmlformats.org/officeDocument/2006/relationships/tags" Target="../tags/tag188.xml"/><Relationship Id="rId12" Type="http://schemas.openxmlformats.org/officeDocument/2006/relationships/tags" Target="../tags/tag193.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tags" Target="../tags/tag192.xml"/><Relationship Id="rId5" Type="http://schemas.openxmlformats.org/officeDocument/2006/relationships/tags" Target="../tags/tag186.xml"/><Relationship Id="rId10" Type="http://schemas.openxmlformats.org/officeDocument/2006/relationships/tags" Target="../tags/tag191.xml"/><Relationship Id="rId4" Type="http://schemas.openxmlformats.org/officeDocument/2006/relationships/tags" Target="../tags/tag185.xml"/><Relationship Id="rId9" Type="http://schemas.openxmlformats.org/officeDocument/2006/relationships/tags" Target="../tags/tag190.xml"/><Relationship Id="rId14"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slideMaster" Target="../slideMasters/slideMaster5.xml"/><Relationship Id="rId5" Type="http://schemas.openxmlformats.org/officeDocument/2006/relationships/tags" Target="../tags/tag199.xml"/><Relationship Id="rId4" Type="http://schemas.openxmlformats.org/officeDocument/2006/relationships/tags" Target="../tags/tag198.xml"/></Relationships>
</file>

<file path=ppt/slideLayouts/_rels/slideLayout114.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slideMaster" Target="../slideMasters/slideMaster5.xml"/><Relationship Id="rId5" Type="http://schemas.openxmlformats.org/officeDocument/2006/relationships/tags" Target="../tags/tag204.xml"/><Relationship Id="rId4" Type="http://schemas.openxmlformats.org/officeDocument/2006/relationships/tags" Target="../tags/tag203.xml"/></Relationships>
</file>

<file path=ppt/slideLayouts/_rels/slideLayout115.xml.rels><?xml version="1.0" encoding="UTF-8" standalone="yes"?>
<Relationships xmlns="http://schemas.openxmlformats.org/package/2006/relationships"><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slideMaster" Target="../slideMasters/slideMaster5.xml"/><Relationship Id="rId5" Type="http://schemas.openxmlformats.org/officeDocument/2006/relationships/tags" Target="../tags/tag209.xml"/><Relationship Id="rId4" Type="http://schemas.openxmlformats.org/officeDocument/2006/relationships/tags" Target="../tags/tag20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218.xml"/><Relationship Id="rId7" Type="http://schemas.openxmlformats.org/officeDocument/2006/relationships/tags" Target="../tags/tag222.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tags" Target="../tags/tag221.xml"/><Relationship Id="rId5" Type="http://schemas.openxmlformats.org/officeDocument/2006/relationships/tags" Target="../tags/tag220.xml"/><Relationship Id="rId10" Type="http://schemas.openxmlformats.org/officeDocument/2006/relationships/image" Target="../media/image12.svg"/><Relationship Id="rId4" Type="http://schemas.openxmlformats.org/officeDocument/2006/relationships/tags" Target="../tags/tag219.xml"/><Relationship Id="rId9" Type="http://schemas.openxmlformats.org/officeDocument/2006/relationships/image" Target="../media/image11.png"/></Relationships>
</file>

<file path=ppt/slideLayouts/_rels/slideLayout119.xml.rels><?xml version="1.0" encoding="UTF-8" standalone="yes"?>
<Relationships xmlns="http://schemas.openxmlformats.org/package/2006/relationships"><Relationship Id="rId8" Type="http://schemas.openxmlformats.org/officeDocument/2006/relationships/tags" Target="../tags/tag230.xml"/><Relationship Id="rId3" Type="http://schemas.openxmlformats.org/officeDocument/2006/relationships/tags" Target="../tags/tag225.xml"/><Relationship Id="rId7" Type="http://schemas.openxmlformats.org/officeDocument/2006/relationships/tags" Target="../tags/tag229.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tags" Target="../tags/tag228.xml"/><Relationship Id="rId11" Type="http://schemas.openxmlformats.org/officeDocument/2006/relationships/image" Target="../media/image12.svg"/><Relationship Id="rId5" Type="http://schemas.openxmlformats.org/officeDocument/2006/relationships/tags" Target="../tags/tag227.xml"/><Relationship Id="rId10" Type="http://schemas.openxmlformats.org/officeDocument/2006/relationships/image" Target="../media/image11.png"/><Relationship Id="rId4" Type="http://schemas.openxmlformats.org/officeDocument/2006/relationships/tags" Target="../tags/tag226.xml"/><Relationship Id="rId9"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8" Type="http://schemas.openxmlformats.org/officeDocument/2006/relationships/tags" Target="../tags/tag238.xml"/><Relationship Id="rId13" Type="http://schemas.openxmlformats.org/officeDocument/2006/relationships/image" Target="../media/image12.svg"/><Relationship Id="rId3" Type="http://schemas.openxmlformats.org/officeDocument/2006/relationships/tags" Target="../tags/tag233.xml"/><Relationship Id="rId7" Type="http://schemas.openxmlformats.org/officeDocument/2006/relationships/tags" Target="../tags/tag237.xml"/><Relationship Id="rId12" Type="http://schemas.openxmlformats.org/officeDocument/2006/relationships/image" Target="../media/image11.png"/><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tags" Target="../tags/tag236.xml"/><Relationship Id="rId11" Type="http://schemas.openxmlformats.org/officeDocument/2006/relationships/slideMaster" Target="../slideMasters/slideMaster6.xml"/><Relationship Id="rId5" Type="http://schemas.openxmlformats.org/officeDocument/2006/relationships/tags" Target="../tags/tag235.xml"/><Relationship Id="rId10" Type="http://schemas.openxmlformats.org/officeDocument/2006/relationships/tags" Target="../tags/tag240.xml"/><Relationship Id="rId4" Type="http://schemas.openxmlformats.org/officeDocument/2006/relationships/tags" Target="../tags/tag234.xml"/><Relationship Id="rId9" Type="http://schemas.openxmlformats.org/officeDocument/2006/relationships/tags" Target="../tags/tag239.xml"/></Relationships>
</file>

<file path=ppt/slideLayouts/_rels/slideLayout121.xml.rels><?xml version="1.0" encoding="UTF-8" standalone="yes"?>
<Relationships xmlns="http://schemas.openxmlformats.org/package/2006/relationships"><Relationship Id="rId8" Type="http://schemas.openxmlformats.org/officeDocument/2006/relationships/tags" Target="../tags/tag248.xml"/><Relationship Id="rId3" Type="http://schemas.openxmlformats.org/officeDocument/2006/relationships/tags" Target="../tags/tag243.xml"/><Relationship Id="rId7" Type="http://schemas.openxmlformats.org/officeDocument/2006/relationships/tags" Target="../tags/tag247.xml"/><Relationship Id="rId12" Type="http://schemas.openxmlformats.org/officeDocument/2006/relationships/image" Target="../media/image12.svg"/><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tags" Target="../tags/tag246.xml"/><Relationship Id="rId11" Type="http://schemas.openxmlformats.org/officeDocument/2006/relationships/image" Target="../media/image11.png"/><Relationship Id="rId5" Type="http://schemas.openxmlformats.org/officeDocument/2006/relationships/tags" Target="../tags/tag245.xml"/><Relationship Id="rId10" Type="http://schemas.openxmlformats.org/officeDocument/2006/relationships/slideMaster" Target="../slideMasters/slideMaster6.xml"/><Relationship Id="rId4" Type="http://schemas.openxmlformats.org/officeDocument/2006/relationships/tags" Target="../tags/tag244.xml"/><Relationship Id="rId9" Type="http://schemas.openxmlformats.org/officeDocument/2006/relationships/tags" Target="../tags/tag249.xml"/></Relationships>
</file>

<file path=ppt/slideLayouts/_rels/slideLayout122.xml.rels><?xml version="1.0" encoding="UTF-8" standalone="yes"?>
<Relationships xmlns="http://schemas.openxmlformats.org/package/2006/relationships"><Relationship Id="rId8" Type="http://schemas.openxmlformats.org/officeDocument/2006/relationships/tags" Target="../tags/tag257.xml"/><Relationship Id="rId3" Type="http://schemas.openxmlformats.org/officeDocument/2006/relationships/tags" Target="../tags/tag252.xml"/><Relationship Id="rId7" Type="http://schemas.openxmlformats.org/officeDocument/2006/relationships/tags" Target="../tags/tag256.xml"/><Relationship Id="rId12" Type="http://schemas.openxmlformats.org/officeDocument/2006/relationships/image" Target="../media/image12.svg"/><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tags" Target="../tags/tag255.xml"/><Relationship Id="rId11" Type="http://schemas.openxmlformats.org/officeDocument/2006/relationships/image" Target="../media/image11.png"/><Relationship Id="rId5" Type="http://schemas.openxmlformats.org/officeDocument/2006/relationships/tags" Target="../tags/tag254.xml"/><Relationship Id="rId10" Type="http://schemas.openxmlformats.org/officeDocument/2006/relationships/slideMaster" Target="../slideMasters/slideMaster6.xml"/><Relationship Id="rId4" Type="http://schemas.openxmlformats.org/officeDocument/2006/relationships/tags" Target="../tags/tag253.xml"/><Relationship Id="rId9" Type="http://schemas.openxmlformats.org/officeDocument/2006/relationships/tags" Target="../tags/tag258.xml"/></Relationships>
</file>

<file path=ppt/slideLayouts/_rels/slideLayout123.xml.rels><?xml version="1.0" encoding="UTF-8" standalone="yes"?>
<Relationships xmlns="http://schemas.openxmlformats.org/package/2006/relationships"><Relationship Id="rId8" Type="http://schemas.openxmlformats.org/officeDocument/2006/relationships/tags" Target="../tags/tag266.xml"/><Relationship Id="rId3" Type="http://schemas.openxmlformats.org/officeDocument/2006/relationships/tags" Target="../tags/tag261.xml"/><Relationship Id="rId7" Type="http://schemas.openxmlformats.org/officeDocument/2006/relationships/tags" Target="../tags/tag265.xml"/><Relationship Id="rId12" Type="http://schemas.openxmlformats.org/officeDocument/2006/relationships/image" Target="../media/image12.svg"/><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tags" Target="../tags/tag264.xml"/><Relationship Id="rId11" Type="http://schemas.openxmlformats.org/officeDocument/2006/relationships/image" Target="../media/image11.png"/><Relationship Id="rId5" Type="http://schemas.openxmlformats.org/officeDocument/2006/relationships/tags" Target="../tags/tag263.xml"/><Relationship Id="rId10" Type="http://schemas.openxmlformats.org/officeDocument/2006/relationships/slideMaster" Target="../slideMasters/slideMaster6.xml"/><Relationship Id="rId4" Type="http://schemas.openxmlformats.org/officeDocument/2006/relationships/tags" Target="../tags/tag262.xml"/><Relationship Id="rId9" Type="http://schemas.openxmlformats.org/officeDocument/2006/relationships/tags" Target="../tags/tag267.xml"/></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9.xml"/><Relationship Id="rId1" Type="http://schemas.openxmlformats.org/officeDocument/2006/relationships/tags" Target="../tags/tag268.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1.xml"/><Relationship Id="rId1" Type="http://schemas.openxmlformats.org/officeDocument/2006/relationships/tags" Target="../tags/tag270.xml"/></Relationships>
</file>

<file path=ppt/slideLayouts/_rels/slideLayout126.xml.rels><?xml version="1.0" encoding="UTF-8" standalone="yes"?>
<Relationships xmlns="http://schemas.openxmlformats.org/package/2006/relationships"><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 Id="rId5" Type="http://schemas.openxmlformats.org/officeDocument/2006/relationships/slideMaster" Target="../slideMasters/slideMaster6.xml"/><Relationship Id="rId4" Type="http://schemas.openxmlformats.org/officeDocument/2006/relationships/tags" Target="../tags/tag275.xml"/></Relationships>
</file>

<file path=ppt/slideLayouts/_rels/slideLayout127.xml.rels><?xml version="1.0" encoding="UTF-8" standalone="yes"?>
<Relationships xmlns="http://schemas.openxmlformats.org/package/2006/relationships"><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slideMaster" Target="../slideMasters/slideMaster6.xml"/><Relationship Id="rId5" Type="http://schemas.openxmlformats.org/officeDocument/2006/relationships/tags" Target="../tags/tag280.xml"/><Relationship Id="rId4" Type="http://schemas.openxmlformats.org/officeDocument/2006/relationships/tags" Target="../tags/tag279.xml"/></Relationships>
</file>

<file path=ppt/slideLayouts/_rels/slideLayout128.xml.rels><?xml version="1.0" encoding="UTF-8" standalone="yes"?>
<Relationships xmlns="http://schemas.openxmlformats.org/package/2006/relationships"><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slideMaster" Target="../slideMasters/slideMaster6.xml"/><Relationship Id="rId5" Type="http://schemas.openxmlformats.org/officeDocument/2006/relationships/tags" Target="../tags/tag285.xml"/><Relationship Id="rId4" Type="http://schemas.openxmlformats.org/officeDocument/2006/relationships/tags" Target="../tags/tag284.xml"/></Relationships>
</file>

<file path=ppt/slideLayouts/_rels/slideLayout129.xml.rels><?xml version="1.0" encoding="UTF-8" standalone="yes"?>
<Relationships xmlns="http://schemas.openxmlformats.org/package/2006/relationships"><Relationship Id="rId8" Type="http://schemas.openxmlformats.org/officeDocument/2006/relationships/tags" Target="../tags/tag293.xml"/><Relationship Id="rId3" Type="http://schemas.openxmlformats.org/officeDocument/2006/relationships/tags" Target="../tags/tag288.xml"/><Relationship Id="rId7" Type="http://schemas.openxmlformats.org/officeDocument/2006/relationships/tags" Target="../tags/tag292.xml"/><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tags" Target="../tags/tag291.xml"/><Relationship Id="rId5" Type="http://schemas.openxmlformats.org/officeDocument/2006/relationships/tags" Target="../tags/tag290.xml"/><Relationship Id="rId4" Type="http://schemas.openxmlformats.org/officeDocument/2006/relationships/tags" Target="../tags/tag289.xml"/><Relationship Id="rId9"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tags" Target="../tags/tag296.xml"/><Relationship Id="rId2" Type="http://schemas.openxmlformats.org/officeDocument/2006/relationships/tags" Target="../tags/tag295.xml"/><Relationship Id="rId1" Type="http://schemas.openxmlformats.org/officeDocument/2006/relationships/tags" Target="../tags/tag294.xml"/><Relationship Id="rId6" Type="http://schemas.openxmlformats.org/officeDocument/2006/relationships/slideMaster" Target="../slideMasters/slideMaster6.xml"/><Relationship Id="rId5" Type="http://schemas.openxmlformats.org/officeDocument/2006/relationships/tags" Target="../tags/tag298.xml"/><Relationship Id="rId4" Type="http://schemas.openxmlformats.org/officeDocument/2006/relationships/tags" Target="../tags/tag297.xml"/></Relationships>
</file>

<file path=ppt/slideLayouts/_rels/slideLayout131.xml.rels><?xml version="1.0" encoding="UTF-8" standalone="yes"?>
<Relationships xmlns="http://schemas.openxmlformats.org/package/2006/relationships"><Relationship Id="rId3" Type="http://schemas.openxmlformats.org/officeDocument/2006/relationships/tags" Target="../tags/tag301.xml"/><Relationship Id="rId2" Type="http://schemas.openxmlformats.org/officeDocument/2006/relationships/tags" Target="../tags/tag300.xml"/><Relationship Id="rId1" Type="http://schemas.openxmlformats.org/officeDocument/2006/relationships/tags" Target="../tags/tag299.xml"/><Relationship Id="rId6" Type="http://schemas.openxmlformats.org/officeDocument/2006/relationships/slideMaster" Target="../slideMasters/slideMaster6.xml"/><Relationship Id="rId5" Type="http://schemas.openxmlformats.org/officeDocument/2006/relationships/tags" Target="../tags/tag303.xml"/><Relationship Id="rId4" Type="http://schemas.openxmlformats.org/officeDocument/2006/relationships/tags" Target="../tags/tag302.xml"/></Relationships>
</file>

<file path=ppt/slideLayouts/_rels/slideLayout132.xml.rels><?xml version="1.0" encoding="UTF-8" standalone="yes"?>
<Relationships xmlns="http://schemas.openxmlformats.org/package/2006/relationships"><Relationship Id="rId3" Type="http://schemas.openxmlformats.org/officeDocument/2006/relationships/tags" Target="../tags/tag306.xml"/><Relationship Id="rId7" Type="http://schemas.openxmlformats.org/officeDocument/2006/relationships/slideMaster" Target="../slideMasters/slideMaster6.xml"/><Relationship Id="rId2" Type="http://schemas.openxmlformats.org/officeDocument/2006/relationships/tags" Target="../tags/tag305.xml"/><Relationship Id="rId1" Type="http://schemas.openxmlformats.org/officeDocument/2006/relationships/tags" Target="../tags/tag304.xml"/><Relationship Id="rId6" Type="http://schemas.openxmlformats.org/officeDocument/2006/relationships/tags" Target="../tags/tag309.xml"/><Relationship Id="rId5" Type="http://schemas.openxmlformats.org/officeDocument/2006/relationships/tags" Target="../tags/tag308.xml"/><Relationship Id="rId4" Type="http://schemas.openxmlformats.org/officeDocument/2006/relationships/tags" Target="../tags/tag307.xml"/></Relationships>
</file>

<file path=ppt/slideLayouts/_rels/slideLayout133.xml.rels><?xml version="1.0" encoding="UTF-8" standalone="yes"?>
<Relationships xmlns="http://schemas.openxmlformats.org/package/2006/relationships"><Relationship Id="rId3" Type="http://schemas.openxmlformats.org/officeDocument/2006/relationships/tags" Target="../tags/tag312.xml"/><Relationship Id="rId7" Type="http://schemas.openxmlformats.org/officeDocument/2006/relationships/slideMaster" Target="../slideMasters/slideMaster6.xml"/><Relationship Id="rId2" Type="http://schemas.openxmlformats.org/officeDocument/2006/relationships/tags" Target="../tags/tag311.xml"/><Relationship Id="rId1" Type="http://schemas.openxmlformats.org/officeDocument/2006/relationships/tags" Target="../tags/tag310.xml"/><Relationship Id="rId6" Type="http://schemas.openxmlformats.org/officeDocument/2006/relationships/tags" Target="../tags/tag315.xml"/><Relationship Id="rId5" Type="http://schemas.openxmlformats.org/officeDocument/2006/relationships/tags" Target="../tags/tag314.xml"/><Relationship Id="rId4" Type="http://schemas.openxmlformats.org/officeDocument/2006/relationships/tags" Target="../tags/tag313.xml"/></Relationships>
</file>

<file path=ppt/slideLayouts/_rels/slideLayout134.xml.rels><?xml version="1.0" encoding="UTF-8" standalone="yes"?>
<Relationships xmlns="http://schemas.openxmlformats.org/package/2006/relationships"><Relationship Id="rId3" Type="http://schemas.openxmlformats.org/officeDocument/2006/relationships/tags" Target="../tags/tag318.xml"/><Relationship Id="rId7" Type="http://schemas.openxmlformats.org/officeDocument/2006/relationships/slideMaster" Target="../slideMasters/slideMaster6.xml"/><Relationship Id="rId2" Type="http://schemas.openxmlformats.org/officeDocument/2006/relationships/tags" Target="../tags/tag317.xml"/><Relationship Id="rId1" Type="http://schemas.openxmlformats.org/officeDocument/2006/relationships/tags" Target="../tags/tag316.xml"/><Relationship Id="rId6" Type="http://schemas.openxmlformats.org/officeDocument/2006/relationships/tags" Target="../tags/tag321.xml"/><Relationship Id="rId5" Type="http://schemas.openxmlformats.org/officeDocument/2006/relationships/tags" Target="../tags/tag320.xml"/><Relationship Id="rId4" Type="http://schemas.openxmlformats.org/officeDocument/2006/relationships/tags" Target="../tags/tag319.xml"/></Relationships>
</file>

<file path=ppt/slideLayouts/_rels/slideLayout135.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324.xml"/><Relationship Id="rId7" Type="http://schemas.openxmlformats.org/officeDocument/2006/relationships/tags" Target="../tags/tag328.xml"/><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tags" Target="../tags/tag327.xml"/><Relationship Id="rId5" Type="http://schemas.openxmlformats.org/officeDocument/2006/relationships/tags" Target="../tags/tag326.xml"/><Relationship Id="rId4" Type="http://schemas.openxmlformats.org/officeDocument/2006/relationships/tags" Target="../tags/tag325.xml"/></Relationships>
</file>

<file path=ppt/slideLayouts/_rels/slideLayout136.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331.xml"/><Relationship Id="rId7" Type="http://schemas.openxmlformats.org/officeDocument/2006/relationships/tags" Target="../tags/tag335.xml"/><Relationship Id="rId2" Type="http://schemas.openxmlformats.org/officeDocument/2006/relationships/tags" Target="../tags/tag330.xml"/><Relationship Id="rId1" Type="http://schemas.openxmlformats.org/officeDocument/2006/relationships/tags" Target="../tags/tag329.xml"/><Relationship Id="rId6" Type="http://schemas.openxmlformats.org/officeDocument/2006/relationships/tags" Target="../tags/tag334.xml"/><Relationship Id="rId5" Type="http://schemas.openxmlformats.org/officeDocument/2006/relationships/tags" Target="../tags/tag333.xml"/><Relationship Id="rId4" Type="http://schemas.openxmlformats.org/officeDocument/2006/relationships/tags" Target="../tags/tag332.xml"/></Relationships>
</file>

<file path=ppt/slideLayouts/_rels/slideLayout137.xml.rels><?xml version="1.0" encoding="UTF-8" standalone="yes"?>
<Relationships xmlns="http://schemas.openxmlformats.org/package/2006/relationships"><Relationship Id="rId3" Type="http://schemas.openxmlformats.org/officeDocument/2006/relationships/tags" Target="../tags/tag338.xml"/><Relationship Id="rId7" Type="http://schemas.openxmlformats.org/officeDocument/2006/relationships/slideMaster" Target="../slideMasters/slideMaster6.xml"/><Relationship Id="rId2" Type="http://schemas.openxmlformats.org/officeDocument/2006/relationships/tags" Target="../tags/tag337.xml"/><Relationship Id="rId1" Type="http://schemas.openxmlformats.org/officeDocument/2006/relationships/tags" Target="../tags/tag336.xml"/><Relationship Id="rId6" Type="http://schemas.openxmlformats.org/officeDocument/2006/relationships/tags" Target="../tags/tag341.xml"/><Relationship Id="rId5" Type="http://schemas.openxmlformats.org/officeDocument/2006/relationships/tags" Target="../tags/tag340.xml"/><Relationship Id="rId4" Type="http://schemas.openxmlformats.org/officeDocument/2006/relationships/tags" Target="../tags/tag339.xml"/></Relationships>
</file>

<file path=ppt/slideLayouts/_rels/slideLayout138.xml.rels><?xml version="1.0" encoding="UTF-8" standalone="yes"?>
<Relationships xmlns="http://schemas.openxmlformats.org/package/2006/relationships"><Relationship Id="rId3" Type="http://schemas.openxmlformats.org/officeDocument/2006/relationships/tags" Target="../tags/tag344.xml"/><Relationship Id="rId7" Type="http://schemas.openxmlformats.org/officeDocument/2006/relationships/slideMaster" Target="../slideMasters/slideMaster6.xml"/><Relationship Id="rId2" Type="http://schemas.openxmlformats.org/officeDocument/2006/relationships/tags" Target="../tags/tag343.xml"/><Relationship Id="rId1" Type="http://schemas.openxmlformats.org/officeDocument/2006/relationships/tags" Target="../tags/tag342.xml"/><Relationship Id="rId6" Type="http://schemas.openxmlformats.org/officeDocument/2006/relationships/tags" Target="../tags/tag347.xml"/><Relationship Id="rId5" Type="http://schemas.openxmlformats.org/officeDocument/2006/relationships/tags" Target="../tags/tag346.xml"/><Relationship Id="rId4" Type="http://schemas.openxmlformats.org/officeDocument/2006/relationships/tags" Target="../tags/tag345.xml"/></Relationships>
</file>

<file path=ppt/slideLayouts/_rels/slideLayout139.xml.rels><?xml version="1.0" encoding="UTF-8" standalone="yes"?>
<Relationships xmlns="http://schemas.openxmlformats.org/package/2006/relationships"><Relationship Id="rId3" Type="http://schemas.openxmlformats.org/officeDocument/2006/relationships/tags" Target="../tags/tag350.xml"/><Relationship Id="rId7" Type="http://schemas.openxmlformats.org/officeDocument/2006/relationships/slideMaster" Target="../slideMasters/slideMaster6.xml"/><Relationship Id="rId2" Type="http://schemas.openxmlformats.org/officeDocument/2006/relationships/tags" Target="../tags/tag349.xml"/><Relationship Id="rId1" Type="http://schemas.openxmlformats.org/officeDocument/2006/relationships/tags" Target="../tags/tag348.xml"/><Relationship Id="rId6" Type="http://schemas.openxmlformats.org/officeDocument/2006/relationships/tags" Target="../tags/tag353.xml"/><Relationship Id="rId5" Type="http://schemas.openxmlformats.org/officeDocument/2006/relationships/tags" Target="../tags/tag352.xml"/><Relationship Id="rId4" Type="http://schemas.openxmlformats.org/officeDocument/2006/relationships/tags" Target="../tags/tag35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tags" Target="../tags/tag356.xml"/><Relationship Id="rId7" Type="http://schemas.openxmlformats.org/officeDocument/2006/relationships/slideMaster" Target="../slideMasters/slideMaster6.xml"/><Relationship Id="rId2" Type="http://schemas.openxmlformats.org/officeDocument/2006/relationships/tags" Target="../tags/tag355.xml"/><Relationship Id="rId1" Type="http://schemas.openxmlformats.org/officeDocument/2006/relationships/tags" Target="../tags/tag354.xml"/><Relationship Id="rId6" Type="http://schemas.openxmlformats.org/officeDocument/2006/relationships/tags" Target="../tags/tag359.xml"/><Relationship Id="rId5" Type="http://schemas.openxmlformats.org/officeDocument/2006/relationships/tags" Target="../tags/tag358.xml"/><Relationship Id="rId4" Type="http://schemas.openxmlformats.org/officeDocument/2006/relationships/tags" Target="../tags/tag357.xml"/></Relationships>
</file>

<file path=ppt/slideLayouts/_rels/slideLayout141.xml.rels><?xml version="1.0" encoding="UTF-8" standalone="yes"?>
<Relationships xmlns="http://schemas.openxmlformats.org/package/2006/relationships"><Relationship Id="rId3" Type="http://schemas.openxmlformats.org/officeDocument/2006/relationships/tags" Target="../tags/tag362.xml"/><Relationship Id="rId2" Type="http://schemas.openxmlformats.org/officeDocument/2006/relationships/tags" Target="../tags/tag361.xml"/><Relationship Id="rId1" Type="http://schemas.openxmlformats.org/officeDocument/2006/relationships/tags" Target="../tags/tag360.xml"/><Relationship Id="rId6" Type="http://schemas.openxmlformats.org/officeDocument/2006/relationships/slideMaster" Target="../slideMasters/slideMaster6.xml"/><Relationship Id="rId5" Type="http://schemas.openxmlformats.org/officeDocument/2006/relationships/tags" Target="../tags/tag364.xml"/><Relationship Id="rId4" Type="http://schemas.openxmlformats.org/officeDocument/2006/relationships/tags" Target="../tags/tag363.xml"/></Relationships>
</file>

<file path=ppt/slideLayouts/_rels/slideLayout142.xml.rels><?xml version="1.0" encoding="UTF-8" standalone="yes"?>
<Relationships xmlns="http://schemas.openxmlformats.org/package/2006/relationships"><Relationship Id="rId3" Type="http://schemas.openxmlformats.org/officeDocument/2006/relationships/tags" Target="../tags/tag367.xml"/><Relationship Id="rId2" Type="http://schemas.openxmlformats.org/officeDocument/2006/relationships/tags" Target="../tags/tag366.xml"/><Relationship Id="rId1" Type="http://schemas.openxmlformats.org/officeDocument/2006/relationships/tags" Target="../tags/tag365.xml"/><Relationship Id="rId6" Type="http://schemas.openxmlformats.org/officeDocument/2006/relationships/slideMaster" Target="../slideMasters/slideMaster6.xml"/><Relationship Id="rId5" Type="http://schemas.openxmlformats.org/officeDocument/2006/relationships/tags" Target="../tags/tag369.xml"/><Relationship Id="rId4" Type="http://schemas.openxmlformats.org/officeDocument/2006/relationships/tags" Target="../tags/tag368.xml"/></Relationships>
</file>

<file path=ppt/slideLayouts/_rels/slideLayout143.xml.rels><?xml version="1.0" encoding="UTF-8" standalone="yes"?>
<Relationships xmlns="http://schemas.openxmlformats.org/package/2006/relationships"><Relationship Id="rId3" Type="http://schemas.openxmlformats.org/officeDocument/2006/relationships/tags" Target="../tags/tag372.xml"/><Relationship Id="rId2" Type="http://schemas.openxmlformats.org/officeDocument/2006/relationships/tags" Target="../tags/tag371.xml"/><Relationship Id="rId1" Type="http://schemas.openxmlformats.org/officeDocument/2006/relationships/tags" Target="../tags/tag370.xml"/><Relationship Id="rId5" Type="http://schemas.openxmlformats.org/officeDocument/2006/relationships/slideMaster" Target="../slideMasters/slideMaster6.xml"/><Relationship Id="rId4" Type="http://schemas.openxmlformats.org/officeDocument/2006/relationships/tags" Target="../tags/tag373.xml"/></Relationships>
</file>

<file path=ppt/slideLayouts/_rels/slideLayout144.xml.rels><?xml version="1.0" encoding="UTF-8" standalone="yes"?>
<Relationships xmlns="http://schemas.openxmlformats.org/package/2006/relationships"><Relationship Id="rId8" Type="http://schemas.openxmlformats.org/officeDocument/2006/relationships/tags" Target="../tags/tag381.xml"/><Relationship Id="rId13" Type="http://schemas.openxmlformats.org/officeDocument/2006/relationships/tags" Target="../tags/tag386.xml"/><Relationship Id="rId18" Type="http://schemas.openxmlformats.org/officeDocument/2006/relationships/slideMaster" Target="../slideMasters/slideMaster6.xml"/><Relationship Id="rId3" Type="http://schemas.openxmlformats.org/officeDocument/2006/relationships/tags" Target="../tags/tag376.xml"/><Relationship Id="rId7" Type="http://schemas.openxmlformats.org/officeDocument/2006/relationships/tags" Target="../tags/tag380.xml"/><Relationship Id="rId12" Type="http://schemas.openxmlformats.org/officeDocument/2006/relationships/tags" Target="../tags/tag385.xml"/><Relationship Id="rId17" Type="http://schemas.openxmlformats.org/officeDocument/2006/relationships/tags" Target="../tags/tag390.xml"/><Relationship Id="rId2" Type="http://schemas.openxmlformats.org/officeDocument/2006/relationships/tags" Target="../tags/tag375.xml"/><Relationship Id="rId16" Type="http://schemas.openxmlformats.org/officeDocument/2006/relationships/tags" Target="../tags/tag389.xml"/><Relationship Id="rId1" Type="http://schemas.openxmlformats.org/officeDocument/2006/relationships/tags" Target="../tags/tag374.xml"/><Relationship Id="rId6" Type="http://schemas.openxmlformats.org/officeDocument/2006/relationships/tags" Target="../tags/tag379.xml"/><Relationship Id="rId11" Type="http://schemas.openxmlformats.org/officeDocument/2006/relationships/tags" Target="../tags/tag384.xml"/><Relationship Id="rId5" Type="http://schemas.openxmlformats.org/officeDocument/2006/relationships/tags" Target="../tags/tag378.xml"/><Relationship Id="rId15" Type="http://schemas.openxmlformats.org/officeDocument/2006/relationships/tags" Target="../tags/tag388.xml"/><Relationship Id="rId10" Type="http://schemas.openxmlformats.org/officeDocument/2006/relationships/tags" Target="../tags/tag383.xml"/><Relationship Id="rId4" Type="http://schemas.openxmlformats.org/officeDocument/2006/relationships/tags" Target="../tags/tag377.xml"/><Relationship Id="rId9" Type="http://schemas.openxmlformats.org/officeDocument/2006/relationships/tags" Target="../tags/tag382.xml"/><Relationship Id="rId14" Type="http://schemas.openxmlformats.org/officeDocument/2006/relationships/tags" Target="../tags/tag387.xml"/></Relationships>
</file>

<file path=ppt/slideLayouts/_rels/slideLayout145.xml.rels><?xml version="1.0" encoding="UTF-8" standalone="yes"?>
<Relationships xmlns="http://schemas.openxmlformats.org/package/2006/relationships"><Relationship Id="rId8" Type="http://schemas.openxmlformats.org/officeDocument/2006/relationships/tags" Target="../tags/tag398.xml"/><Relationship Id="rId13" Type="http://schemas.openxmlformats.org/officeDocument/2006/relationships/tags" Target="../tags/tag403.xml"/><Relationship Id="rId3" Type="http://schemas.openxmlformats.org/officeDocument/2006/relationships/tags" Target="../tags/tag393.xml"/><Relationship Id="rId7" Type="http://schemas.openxmlformats.org/officeDocument/2006/relationships/tags" Target="../tags/tag397.xml"/><Relationship Id="rId12" Type="http://schemas.openxmlformats.org/officeDocument/2006/relationships/tags" Target="../tags/tag402.xml"/><Relationship Id="rId2" Type="http://schemas.openxmlformats.org/officeDocument/2006/relationships/tags" Target="../tags/tag392.xml"/><Relationship Id="rId1" Type="http://schemas.openxmlformats.org/officeDocument/2006/relationships/tags" Target="../tags/tag391.xml"/><Relationship Id="rId6" Type="http://schemas.openxmlformats.org/officeDocument/2006/relationships/tags" Target="../tags/tag396.xml"/><Relationship Id="rId11" Type="http://schemas.openxmlformats.org/officeDocument/2006/relationships/tags" Target="../tags/tag401.xml"/><Relationship Id="rId5" Type="http://schemas.openxmlformats.org/officeDocument/2006/relationships/tags" Target="../tags/tag395.xml"/><Relationship Id="rId10" Type="http://schemas.openxmlformats.org/officeDocument/2006/relationships/tags" Target="../tags/tag400.xml"/><Relationship Id="rId4" Type="http://schemas.openxmlformats.org/officeDocument/2006/relationships/tags" Target="../tags/tag394.xml"/><Relationship Id="rId9" Type="http://schemas.openxmlformats.org/officeDocument/2006/relationships/tags" Target="../tags/tag399.xml"/><Relationship Id="rId14"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3" Type="http://schemas.openxmlformats.org/officeDocument/2006/relationships/tags" Target="../tags/tag406.xml"/><Relationship Id="rId2" Type="http://schemas.openxmlformats.org/officeDocument/2006/relationships/tags" Target="../tags/tag405.xml"/><Relationship Id="rId1" Type="http://schemas.openxmlformats.org/officeDocument/2006/relationships/tags" Target="../tags/tag404.xml"/><Relationship Id="rId6" Type="http://schemas.openxmlformats.org/officeDocument/2006/relationships/slideMaster" Target="../slideMasters/slideMaster6.xml"/><Relationship Id="rId5" Type="http://schemas.openxmlformats.org/officeDocument/2006/relationships/tags" Target="../tags/tag408.xml"/><Relationship Id="rId4" Type="http://schemas.openxmlformats.org/officeDocument/2006/relationships/tags" Target="../tags/tag407.xml"/></Relationships>
</file>

<file path=ppt/slideLayouts/_rels/slideLayout147.xml.rels><?xml version="1.0" encoding="UTF-8" standalone="yes"?>
<Relationships xmlns="http://schemas.openxmlformats.org/package/2006/relationships"><Relationship Id="rId3" Type="http://schemas.openxmlformats.org/officeDocument/2006/relationships/tags" Target="../tags/tag411.xml"/><Relationship Id="rId2" Type="http://schemas.openxmlformats.org/officeDocument/2006/relationships/tags" Target="../tags/tag410.xml"/><Relationship Id="rId1" Type="http://schemas.openxmlformats.org/officeDocument/2006/relationships/tags" Target="../tags/tag409.xml"/><Relationship Id="rId6" Type="http://schemas.openxmlformats.org/officeDocument/2006/relationships/slideMaster" Target="../slideMasters/slideMaster6.xml"/><Relationship Id="rId5" Type="http://schemas.openxmlformats.org/officeDocument/2006/relationships/tags" Target="../tags/tag413.xml"/><Relationship Id="rId4" Type="http://schemas.openxmlformats.org/officeDocument/2006/relationships/tags" Target="../tags/tag412.xml"/></Relationships>
</file>

<file path=ppt/slideLayouts/_rels/slideLayout148.xml.rels><?xml version="1.0" encoding="UTF-8" standalone="yes"?>
<Relationships xmlns="http://schemas.openxmlformats.org/package/2006/relationships"><Relationship Id="rId3" Type="http://schemas.openxmlformats.org/officeDocument/2006/relationships/tags" Target="../tags/tag416.xml"/><Relationship Id="rId2" Type="http://schemas.openxmlformats.org/officeDocument/2006/relationships/tags" Target="../tags/tag415.xml"/><Relationship Id="rId1" Type="http://schemas.openxmlformats.org/officeDocument/2006/relationships/tags" Target="../tags/tag414.xml"/><Relationship Id="rId6" Type="http://schemas.openxmlformats.org/officeDocument/2006/relationships/slideMaster" Target="../slideMasters/slideMaster6.xml"/><Relationship Id="rId5" Type="http://schemas.openxmlformats.org/officeDocument/2006/relationships/tags" Target="../tags/tag418.xml"/><Relationship Id="rId4" Type="http://schemas.openxmlformats.org/officeDocument/2006/relationships/tags" Target="../tags/tag417.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Master" Target="../slideMasters/slideMaster7.xml"/><Relationship Id="rId1" Type="http://schemas.openxmlformats.org/officeDocument/2006/relationships/tags" Target="../tags/tag42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Master" Target="../slideMasters/slideMaster7.xml"/><Relationship Id="rId1" Type="http://schemas.openxmlformats.org/officeDocument/2006/relationships/tags" Target="../tags/tag42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Master" Target="../slideMasters/slideMaster7.xml"/><Relationship Id="rId1" Type="http://schemas.openxmlformats.org/officeDocument/2006/relationships/tags" Target="../tags/tag42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Master" Target="../slideMasters/slideMaster7.xml"/><Relationship Id="rId1" Type="http://schemas.openxmlformats.org/officeDocument/2006/relationships/tags" Target="../tags/tag424.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Master" Target="../slideMasters/slideMaster7.xml"/><Relationship Id="rId1" Type="http://schemas.openxmlformats.org/officeDocument/2006/relationships/tags" Target="../tags/tag425.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Master" Target="../slideMasters/slideMaster7.xml"/><Relationship Id="rId1" Type="http://schemas.openxmlformats.org/officeDocument/2006/relationships/tags" Target="../tags/tag426.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5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427.xml"/></Relationships>
</file>

<file path=ppt/slideLayouts/_rels/slideLayout156.xml.rels><?xml version="1.0" encoding="UTF-8" standalone="yes"?>
<Relationships xmlns="http://schemas.openxmlformats.org/package/2006/relationships"><Relationship Id="rId3" Type="http://schemas.openxmlformats.org/officeDocument/2006/relationships/tags" Target="../tags/tag430.xml"/><Relationship Id="rId2" Type="http://schemas.openxmlformats.org/officeDocument/2006/relationships/tags" Target="../tags/tag429.xml"/><Relationship Id="rId1" Type="http://schemas.openxmlformats.org/officeDocument/2006/relationships/tags" Target="../tags/tag428.xml"/><Relationship Id="rId4"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jpeg"/><Relationship Id="rId1" Type="http://schemas.openxmlformats.org/officeDocument/2006/relationships/slideMaster" Target="../slideMasters/slideMaster9.xml"/><Relationship Id="rId4" Type="http://schemas.openxmlformats.org/officeDocument/2006/relationships/image" Target="../media/image15.sv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9.xml"/><Relationship Id="rId4" Type="http://schemas.openxmlformats.org/officeDocument/2006/relationships/image" Target="../media/image15.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9.xml"/><Relationship Id="rId4" Type="http://schemas.openxmlformats.org/officeDocument/2006/relationships/image" Target="../media/image15.svg"/></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eg"/><Relationship Id="rId1" Type="http://schemas.openxmlformats.org/officeDocument/2006/relationships/slideMaster" Target="../slideMasters/slideMaster9.xml"/><Relationship Id="rId4" Type="http://schemas.openxmlformats.org/officeDocument/2006/relationships/image" Target="../media/image15.sv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eg"/><Relationship Id="rId1" Type="http://schemas.openxmlformats.org/officeDocument/2006/relationships/slideMaster" Target="../slideMasters/slideMaster9.xml"/><Relationship Id="rId4" Type="http://schemas.openxmlformats.org/officeDocument/2006/relationships/image" Target="../media/image15.sv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jpeg"/><Relationship Id="rId1" Type="http://schemas.openxmlformats.org/officeDocument/2006/relationships/slideMaster" Target="../slideMasters/slideMaster9.xml"/><Relationship Id="rId4" Type="http://schemas.openxmlformats.org/officeDocument/2006/relationships/image" Target="../media/image15.sv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Master" Target="../slideMasters/slideMaster9.xml"/><Relationship Id="rId4" Type="http://schemas.openxmlformats.org/officeDocument/2006/relationships/image" Target="../media/image15.sv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jpeg"/><Relationship Id="rId1" Type="http://schemas.openxmlformats.org/officeDocument/2006/relationships/slideMaster" Target="../slideMasters/slideMaster9.xml"/><Relationship Id="rId4" Type="http://schemas.openxmlformats.org/officeDocument/2006/relationships/image" Target="../media/image15.sv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jpeg"/><Relationship Id="rId1" Type="http://schemas.openxmlformats.org/officeDocument/2006/relationships/slideMaster" Target="../slideMasters/slideMaster10.xml"/><Relationship Id="rId4" Type="http://schemas.openxmlformats.org/officeDocument/2006/relationships/image" Target="../media/image1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eg"/><Relationship Id="rId1" Type="http://schemas.openxmlformats.org/officeDocument/2006/relationships/slideMaster" Target="../slideMasters/slideMaster10.xml"/><Relationship Id="rId4" Type="http://schemas.openxmlformats.org/officeDocument/2006/relationships/image" Target="../media/image15.svg"/></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Master" Target="../slideMasters/slideMaster10.xml"/><Relationship Id="rId4" Type="http://schemas.openxmlformats.org/officeDocument/2006/relationships/image" Target="../media/image15.svg"/></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 Id="rId4" Type="http://schemas.openxmlformats.org/officeDocument/2006/relationships/image" Target="../media/image25.png"/></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 Id="rId4" Type="http://schemas.openxmlformats.org/officeDocument/2006/relationships/image" Target="../media/image26.png"/></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 Id="rId4" Type="http://schemas.openxmlformats.org/officeDocument/2006/relationships/image" Target="../media/image27.jpeg"/></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 Id="rId4" Type="http://schemas.openxmlformats.org/officeDocument/2006/relationships/image" Target="../media/image28.jpe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3.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3.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3.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3.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10" Type="http://schemas.openxmlformats.org/officeDocument/2006/relationships/image" Target="../media/image12.svg"/><Relationship Id="rId4" Type="http://schemas.openxmlformats.org/officeDocument/2006/relationships/tags" Target="../tags/tag10.xml"/><Relationship Id="rId9" Type="http://schemas.openxmlformats.org/officeDocument/2006/relationships/image" Target="../media/image11.png"/></Relationships>
</file>

<file path=ppt/slideLayouts/_rels/slideLayout86.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media/image12.svg"/><Relationship Id="rId5" Type="http://schemas.openxmlformats.org/officeDocument/2006/relationships/tags" Target="../tags/tag18.xml"/><Relationship Id="rId10" Type="http://schemas.openxmlformats.org/officeDocument/2006/relationships/image" Target="../media/image11.png"/><Relationship Id="rId4" Type="http://schemas.openxmlformats.org/officeDocument/2006/relationships/tags" Target="../tags/tag17.xml"/><Relationship Id="rId9"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image" Target="../media/image12.svg"/><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image" Target="../media/image11.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slideMaster" Target="../slideMasters/slideMaster5.xml"/><Relationship Id="rId5" Type="http://schemas.openxmlformats.org/officeDocument/2006/relationships/tags" Target="../tags/tag26.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s>
</file>

<file path=ppt/slideLayouts/_rels/slideLayout88.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image" Target="../media/image12.sv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11.png"/><Relationship Id="rId5" Type="http://schemas.openxmlformats.org/officeDocument/2006/relationships/tags" Target="../tags/tag36.xml"/><Relationship Id="rId10" Type="http://schemas.openxmlformats.org/officeDocument/2006/relationships/slideMaster" Target="../slideMasters/slideMaster5.xml"/><Relationship Id="rId4" Type="http://schemas.openxmlformats.org/officeDocument/2006/relationships/tags" Target="../tags/tag35.xml"/><Relationship Id="rId9" Type="http://schemas.openxmlformats.org/officeDocument/2006/relationships/tags" Target="../tags/tag40.xml"/></Relationships>
</file>

<file path=ppt/slideLayouts/_rels/slideLayout89.xml.rels><?xml version="1.0" encoding="UTF-8" standalone="yes"?>
<Relationships xmlns="http://schemas.openxmlformats.org/package/2006/relationships"><Relationship Id="rId8" Type="http://schemas.openxmlformats.org/officeDocument/2006/relationships/tags" Target="../tags/tag48.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12.sv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image" Target="../media/image11.png"/><Relationship Id="rId5" Type="http://schemas.openxmlformats.org/officeDocument/2006/relationships/tags" Target="../tags/tag45.xml"/><Relationship Id="rId10" Type="http://schemas.openxmlformats.org/officeDocument/2006/relationships/slideMaster" Target="../slideMasters/slideMaster5.xml"/><Relationship Id="rId4" Type="http://schemas.openxmlformats.org/officeDocument/2006/relationships/tags" Target="../tags/tag44.xml"/><Relationship Id="rId9" Type="http://schemas.openxmlformats.org/officeDocument/2006/relationships/tags" Target="../tags/tag4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8" Type="http://schemas.openxmlformats.org/officeDocument/2006/relationships/tags" Target="../tags/tag57.xml"/><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image" Target="../media/image12.sv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image" Target="../media/image11.png"/><Relationship Id="rId5" Type="http://schemas.openxmlformats.org/officeDocument/2006/relationships/tags" Target="../tags/tag54.xml"/><Relationship Id="rId10" Type="http://schemas.openxmlformats.org/officeDocument/2006/relationships/slideMaster" Target="../slideMasters/slideMaster5.xml"/><Relationship Id="rId4" Type="http://schemas.openxmlformats.org/officeDocument/2006/relationships/tags" Target="../tags/tag53.xml"/><Relationship Id="rId9" Type="http://schemas.openxmlformats.org/officeDocument/2006/relationships/tags" Target="../tags/tag58.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0.xml"/><Relationship Id="rId1" Type="http://schemas.openxmlformats.org/officeDocument/2006/relationships/tags" Target="../tags/tag59.xml"/></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2.xml"/><Relationship Id="rId1" Type="http://schemas.openxmlformats.org/officeDocument/2006/relationships/tags" Target="../tags/tag61.xml"/></Relationships>
</file>

<file path=ppt/slideLayouts/_rels/slideLayout93.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slideMaster" Target="../slideMasters/slideMaster5.xml"/><Relationship Id="rId4" Type="http://schemas.openxmlformats.org/officeDocument/2006/relationships/tags" Target="../tags/tag66.xml"/></Relationships>
</file>

<file path=ppt/slideLayouts/_rels/slideLayout94.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Master" Target="../slideMasters/slideMaster5.xml"/><Relationship Id="rId5" Type="http://schemas.openxmlformats.org/officeDocument/2006/relationships/tags" Target="../tags/tag71.xml"/><Relationship Id="rId4" Type="http://schemas.openxmlformats.org/officeDocument/2006/relationships/tags" Target="../tags/tag70.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Master" Target="../slideMasters/slideMaster5.xml"/><Relationship Id="rId5" Type="http://schemas.openxmlformats.org/officeDocument/2006/relationships/tags" Target="../tags/tag76.xml"/><Relationship Id="rId4" Type="http://schemas.openxmlformats.org/officeDocument/2006/relationships/tags" Target="../tags/tag75.xml"/></Relationships>
</file>

<file path=ppt/slideLayouts/_rels/slideLayout96.xml.rels><?xml version="1.0" encoding="UTF-8" standalone="yes"?>
<Relationships xmlns="http://schemas.openxmlformats.org/package/2006/relationships"><Relationship Id="rId8" Type="http://schemas.openxmlformats.org/officeDocument/2006/relationships/tags" Target="../tags/tag84.xml"/><Relationship Id="rId3" Type="http://schemas.openxmlformats.org/officeDocument/2006/relationships/tags" Target="../tags/tag79.xml"/><Relationship Id="rId7" Type="http://schemas.openxmlformats.org/officeDocument/2006/relationships/tags" Target="../tags/tag83.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9"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slideMaster" Target="../slideMasters/slideMaster5.xml"/><Relationship Id="rId5" Type="http://schemas.openxmlformats.org/officeDocument/2006/relationships/tags" Target="../tags/tag89.xml"/><Relationship Id="rId4" Type="http://schemas.openxmlformats.org/officeDocument/2006/relationships/tags" Target="../tags/tag88.xml"/></Relationships>
</file>

<file path=ppt/slideLayouts/_rels/slideLayout98.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Master" Target="../slideMasters/slideMaster5.xml"/><Relationship Id="rId5" Type="http://schemas.openxmlformats.org/officeDocument/2006/relationships/tags" Target="../tags/tag94.xml"/><Relationship Id="rId4" Type="http://schemas.openxmlformats.org/officeDocument/2006/relationships/tags" Target="../tags/tag93.xml"/></Relationships>
</file>

<file path=ppt/slideLayouts/_rels/slideLayout99.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slideMaster" Target="../slideMasters/slideMaster5.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btitle 2"/>
          <p:cNvSpPr>
            <a:spLocks noGrp="1"/>
          </p:cNvSpPr>
          <p:nvPr>
            <p:ph type="subTitle" idx="1" hasCustomPrompt="1"/>
          </p:nvPr>
        </p:nvSpPr>
        <p:spPr>
          <a:xfrm>
            <a:off x="457199" y="2842793"/>
            <a:ext cx="5726317" cy="995878"/>
          </a:xfrm>
        </p:spPr>
        <p:txBody>
          <a:bodyPr anchor="t">
            <a:normAutofit/>
          </a:bodyPr>
          <a:lstStyle>
            <a:lvl1pPr marL="0" indent="0" algn="l">
              <a:spcBef>
                <a:spcPts val="0"/>
              </a:spcBef>
              <a:buNone/>
              <a:defRPr sz="2000">
                <a:solidFill>
                  <a:schemeClr val="bg1"/>
                </a:solidFill>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Style</a:t>
            </a:r>
          </a:p>
        </p:txBody>
      </p:sp>
      <p:sp>
        <p:nvSpPr>
          <p:cNvPr id="7" name="Title 1"/>
          <p:cNvSpPr>
            <a:spLocks noGrp="1"/>
          </p:cNvSpPr>
          <p:nvPr>
            <p:ph type="ctrTitle" hasCustomPrompt="1"/>
          </p:nvPr>
        </p:nvSpPr>
        <p:spPr>
          <a:xfrm>
            <a:off x="457200" y="1367072"/>
            <a:ext cx="5708210" cy="1430451"/>
          </a:xfrm>
        </p:spPr>
        <p:txBody>
          <a:bodyPr anchor="t">
            <a:normAutofit/>
          </a:bodyPr>
          <a:lstStyle>
            <a:lvl1pPr algn="l">
              <a:defRPr sz="3200">
                <a:solidFill>
                  <a:schemeClr val="tx1"/>
                </a:solidFill>
              </a:defRPr>
            </a:lvl1pPr>
          </a:lstStyle>
          <a:p>
            <a:r>
              <a:rPr lang="en-US" dirty="0"/>
              <a:t>Click to Edit </a:t>
            </a:r>
            <a:br>
              <a:rPr lang="en-US" dirty="0"/>
            </a:br>
            <a:r>
              <a:rPr lang="en-US" dirty="0"/>
              <a:t>Master Title Style</a:t>
            </a:r>
            <a:br>
              <a:rPr lang="en-US" dirty="0"/>
            </a:br>
            <a:endParaRPr lang="en-US" dirty="0"/>
          </a:p>
        </p:txBody>
      </p:sp>
      <p:sp>
        <p:nvSpPr>
          <p:cNvPr id="5" name="Text Placeholder 4">
            <a:extLst>
              <a:ext uri="{FF2B5EF4-FFF2-40B4-BE49-F238E27FC236}">
                <a16:creationId xmlns:a16="http://schemas.microsoft.com/office/drawing/2014/main" id="{7A132357-32F4-4917-C7E9-E5A6858C053D}"/>
              </a:ext>
            </a:extLst>
          </p:cNvPr>
          <p:cNvSpPr>
            <a:spLocks noGrp="1"/>
          </p:cNvSpPr>
          <p:nvPr>
            <p:ph type="body" sz="quarter" idx="10" hasCustomPrompt="1"/>
          </p:nvPr>
        </p:nvSpPr>
        <p:spPr>
          <a:xfrm>
            <a:off x="457200" y="3875559"/>
            <a:ext cx="5708650" cy="578746"/>
          </a:xfrm>
        </p:spPr>
        <p:txBody>
          <a:bodyPr>
            <a:normAutofit/>
          </a:bodyPr>
          <a:lstStyle>
            <a:lvl1pPr marL="0" indent="0">
              <a:spcBef>
                <a:spcPts val="0"/>
              </a:spcBef>
              <a:buNone/>
              <a:defRPr sz="1600"/>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739603565"/>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AE184-DB1F-424B-9DE1-82CB29AEE409}"/>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2320EA4-D3C5-4C1B-B44F-9158C1EDF8B2}"/>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577569-7383-40AB-A823-E630816067A9}"/>
              </a:ext>
            </a:extLst>
          </p:cNvPr>
          <p:cNvSpPr>
            <a:spLocks noGrp="1"/>
          </p:cNvSpPr>
          <p:nvPr>
            <p:ph type="dt" sz="half" idx="10"/>
          </p:nvPr>
        </p:nvSpPr>
        <p:spPr/>
        <p:txBody>
          <a:bodyPr/>
          <a:lstStyle/>
          <a:p>
            <a:fld id="{FEEB5DDC-E26E-4EB7-A7B2-466B6EADBE90}" type="datetimeFigureOut">
              <a:rPr lang="en-US" smtClean="0"/>
              <a:t>9/12/2023</a:t>
            </a:fld>
            <a:endParaRPr lang="en-US" dirty="0"/>
          </a:p>
        </p:txBody>
      </p:sp>
      <p:sp>
        <p:nvSpPr>
          <p:cNvPr id="5" name="Footer Placeholder 4">
            <a:extLst>
              <a:ext uri="{FF2B5EF4-FFF2-40B4-BE49-F238E27FC236}">
                <a16:creationId xmlns:a16="http://schemas.microsoft.com/office/drawing/2014/main" id="{D01DD359-D145-47AA-AAEF-09D0D12CDB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35691B-6EE0-4F8D-9D96-455460BCE81E}"/>
              </a:ext>
            </a:extLst>
          </p:cNvPr>
          <p:cNvSpPr>
            <a:spLocks noGrp="1"/>
          </p:cNvSpPr>
          <p:nvPr>
            <p:ph type="sldNum" sz="quarter" idx="12"/>
          </p:nvPr>
        </p:nvSpPr>
        <p:spPr/>
        <p:txBody>
          <a:bodyPr/>
          <a:lstStyle/>
          <a:p>
            <a:fld id="{F378B97B-7389-467D-BCE8-4AF39ED2F744}" type="slidenum">
              <a:rPr lang="en-US" smtClean="0"/>
              <a:t>‹#›</a:t>
            </a:fld>
            <a:endParaRPr lang="en-US" dirty="0"/>
          </a:p>
        </p:txBody>
      </p:sp>
    </p:spTree>
    <p:extLst>
      <p:ext uri="{BB962C8B-B14F-4D97-AF65-F5344CB8AC3E}">
        <p14:creationId xmlns:p14="http://schemas.microsoft.com/office/powerpoint/2010/main" val="339393517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content, and small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custDataLst>
              <p:tags r:id="rId1"/>
            </p:custDataLst>
          </p:nvPr>
        </p:nvSpPr>
        <p:spPr>
          <a:xfrm>
            <a:off x="387926" y="351965"/>
            <a:ext cx="8322099" cy="475093"/>
          </a:xfrm>
        </p:spPr>
        <p:txBody>
          <a:bodyPr/>
          <a:lstStyle>
            <a:lvl1pPr>
              <a:lnSpc>
                <a:spcPct val="100000"/>
              </a:lnSpc>
              <a:defRPr sz="24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custDataLst>
              <p:tags r:id="rId2"/>
            </p:custDataLst>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custDataLst>
              <p:tags r:id="rId3"/>
            </p:custDataLst>
          </p:nvPr>
        </p:nvSpPr>
        <p:spPr>
          <a:xfrm>
            <a:off x="386034" y="4270367"/>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custDataLst>
              <p:tags r:id="rId4"/>
            </p:custDataLst>
          </p:nvPr>
        </p:nvSpPr>
        <p:spPr>
          <a:xfrm>
            <a:off x="4659465" y="1096964"/>
            <a:ext cx="4027336" cy="3447247"/>
          </a:xfrm>
          <a:solidFill>
            <a:schemeClr val="tx2"/>
          </a:solidFill>
        </p:spPr>
        <p:txBody>
          <a:bodyPr anchor="ctr"/>
          <a:lstStyle>
            <a:lvl1pPr marL="0" indent="0" algn="ctr">
              <a:buNone/>
              <a:defRPr sz="12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custDataLst>
              <p:tags r:id="rId5"/>
            </p:custDataLst>
          </p:nvPr>
        </p:nvSpPr>
        <p:spPr>
          <a:xfrm>
            <a:off x="374904" y="1096963"/>
            <a:ext cx="4023360" cy="3173403"/>
          </a:xfrm>
        </p:spPr>
        <p:txBody>
          <a:bodyPr/>
          <a:lstStyle>
            <a:lvl1pPr marL="92073" indent="-92073">
              <a:lnSpc>
                <a:spcPct val="100000"/>
              </a:lnSpc>
              <a:spcBef>
                <a:spcPts val="300"/>
              </a:spcBef>
              <a:spcAft>
                <a:spcPts val="600"/>
              </a:spcAft>
              <a:buClr>
                <a:schemeClr val="accent1"/>
              </a:buClr>
              <a:defRPr sz="1425">
                <a:solidFill>
                  <a:schemeClr val="accent1"/>
                </a:solidFill>
              </a:defRPr>
            </a:lvl1pPr>
            <a:lvl2pPr marL="201608" indent="-92073">
              <a:lnSpc>
                <a:spcPct val="100000"/>
              </a:lnSpc>
              <a:spcBef>
                <a:spcPct val="0"/>
              </a:spcBef>
              <a:spcAft>
                <a:spcPts val="600"/>
              </a:spcAft>
              <a:buClr>
                <a:schemeClr val="accent1"/>
              </a:buClr>
              <a:buFont typeface="System Font Regular"/>
              <a:buChar char="-"/>
              <a:defRPr sz="1425">
                <a:solidFill>
                  <a:schemeClr val="accent1"/>
                </a:solidFill>
              </a:defRPr>
            </a:lvl2pPr>
            <a:lvl3pPr marL="290506" indent="-80961">
              <a:lnSpc>
                <a:spcPct val="100000"/>
              </a:lnSpc>
              <a:spcBef>
                <a:spcPct val="0"/>
              </a:spcBef>
              <a:spcAft>
                <a:spcPts val="600"/>
              </a:spcAft>
              <a:buClr>
                <a:schemeClr val="accent1"/>
              </a:buClr>
              <a:defRPr sz="1200">
                <a:solidFill>
                  <a:schemeClr val="accent1"/>
                </a:solidFill>
              </a:defRPr>
            </a:lvl3pPr>
            <a:lvl4pPr marL="379403" indent="-88898">
              <a:lnSpc>
                <a:spcPct val="100000"/>
              </a:lnSpc>
              <a:spcBef>
                <a:spcPct val="0"/>
              </a:spcBef>
              <a:spcAft>
                <a:spcPts val="600"/>
              </a:spcAft>
              <a:buClr>
                <a:schemeClr val="accent1"/>
              </a:buClr>
              <a:buFont typeface="System Font Regular"/>
              <a:buChar char="-"/>
              <a:defRPr sz="1125">
                <a:solidFill>
                  <a:schemeClr val="accent1"/>
                </a:solidFill>
              </a:defRPr>
            </a:lvl4pPr>
            <a:lvl5pPr marL="460364" indent="-73023">
              <a:lnSpc>
                <a:spcPct val="100000"/>
              </a:lnSpc>
              <a:spcBef>
                <a:spcPct val="0"/>
              </a:spcBef>
              <a:spcAft>
                <a:spcPts val="600"/>
              </a:spcAft>
              <a:buClr>
                <a:schemeClr val="accent1"/>
              </a:buClr>
              <a:defRPr sz="10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custDataLst>
              <p:tags r:id="rId6"/>
            </p:custDataLst>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1381858334"/>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2-line), content, and small pic">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custDataLst>
              <p:tags r:id="rId1"/>
            </p:custDataLst>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custDataLst>
              <p:tags r:id="rId2"/>
            </p:custDataLst>
          </p:nvPr>
        </p:nvSpPr>
        <p:spPr>
          <a:xfrm>
            <a:off x="386034" y="4270367"/>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custDataLst>
              <p:tags r:id="rId3"/>
            </p:custDataLst>
          </p:nvPr>
        </p:nvSpPr>
        <p:spPr>
          <a:xfrm>
            <a:off x="4659465" y="1370807"/>
            <a:ext cx="4027336" cy="3173403"/>
          </a:xfrm>
          <a:solidFill>
            <a:schemeClr val="tx2"/>
          </a:solidFill>
        </p:spPr>
        <p:txBody>
          <a:bodyPr anchor="ctr"/>
          <a:lstStyle>
            <a:lvl1pPr marL="0" indent="0" algn="ctr">
              <a:buNone/>
              <a:defRPr sz="12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custDataLst>
              <p:tags r:id="rId4"/>
            </p:custDataLst>
          </p:nvPr>
        </p:nvSpPr>
        <p:spPr>
          <a:xfrm>
            <a:off x="374904" y="1371602"/>
            <a:ext cx="4023360" cy="2898766"/>
          </a:xfrm>
        </p:spPr>
        <p:txBody>
          <a:bodyPr/>
          <a:lstStyle>
            <a:lvl1pPr marL="92073" indent="-92073">
              <a:lnSpc>
                <a:spcPct val="100000"/>
              </a:lnSpc>
              <a:spcBef>
                <a:spcPts val="300"/>
              </a:spcBef>
              <a:spcAft>
                <a:spcPts val="600"/>
              </a:spcAft>
              <a:buClr>
                <a:schemeClr val="accent1"/>
              </a:buClr>
              <a:defRPr sz="1425">
                <a:solidFill>
                  <a:schemeClr val="accent1"/>
                </a:solidFill>
              </a:defRPr>
            </a:lvl1pPr>
            <a:lvl2pPr marL="201608" indent="-92073">
              <a:lnSpc>
                <a:spcPct val="100000"/>
              </a:lnSpc>
              <a:spcBef>
                <a:spcPct val="0"/>
              </a:spcBef>
              <a:spcAft>
                <a:spcPts val="600"/>
              </a:spcAft>
              <a:buClr>
                <a:schemeClr val="accent1"/>
              </a:buClr>
              <a:buFont typeface="System Font Regular"/>
              <a:buChar char="-"/>
              <a:defRPr sz="1425">
                <a:solidFill>
                  <a:schemeClr val="accent1"/>
                </a:solidFill>
              </a:defRPr>
            </a:lvl2pPr>
            <a:lvl3pPr marL="290506" indent="-80961">
              <a:lnSpc>
                <a:spcPct val="100000"/>
              </a:lnSpc>
              <a:spcBef>
                <a:spcPct val="0"/>
              </a:spcBef>
              <a:spcAft>
                <a:spcPts val="600"/>
              </a:spcAft>
              <a:buClr>
                <a:schemeClr val="accent1"/>
              </a:buClr>
              <a:defRPr sz="1200">
                <a:solidFill>
                  <a:schemeClr val="accent1"/>
                </a:solidFill>
              </a:defRPr>
            </a:lvl3pPr>
            <a:lvl4pPr marL="379403" indent="-88898">
              <a:lnSpc>
                <a:spcPct val="100000"/>
              </a:lnSpc>
              <a:spcBef>
                <a:spcPct val="0"/>
              </a:spcBef>
              <a:spcAft>
                <a:spcPts val="600"/>
              </a:spcAft>
              <a:buClr>
                <a:schemeClr val="accent1"/>
              </a:buClr>
              <a:buFont typeface="System Font Regular"/>
              <a:buChar char="-"/>
              <a:defRPr sz="1125">
                <a:solidFill>
                  <a:schemeClr val="accent1"/>
                </a:solidFill>
              </a:defRPr>
            </a:lvl4pPr>
            <a:lvl5pPr marL="460364" indent="-73023">
              <a:lnSpc>
                <a:spcPct val="100000"/>
              </a:lnSpc>
              <a:spcBef>
                <a:spcPct val="0"/>
              </a:spcBef>
              <a:spcAft>
                <a:spcPts val="600"/>
              </a:spcAft>
              <a:buClr>
                <a:schemeClr val="accent1"/>
              </a:buClr>
              <a:defRPr sz="1050">
                <a:solidFill>
                  <a:schemeClr val="accent1"/>
                </a:solidFill>
              </a:defRPr>
            </a:lvl5pPr>
          </a:lstStyle>
          <a:p>
            <a:pPr marL="92073" marR="0" lvl="0" indent="-92073" algn="l" defTabSz="685783" rtl="0" eaLnBrk="1" fontAlgn="auto" latinLnBrk="0" hangingPunct="1">
              <a:lnSpc>
                <a:spcPct val="100000"/>
              </a:lnSpc>
              <a:spcBef>
                <a:spcPts val="300"/>
              </a:spcBef>
              <a:spcAft>
                <a:spcPts val="3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custDataLst>
              <p:tags r:id="rId5"/>
            </p:custDataLst>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9" name="Title 1">
            <a:extLst>
              <a:ext uri="{FF2B5EF4-FFF2-40B4-BE49-F238E27FC236}">
                <a16:creationId xmlns:a16="http://schemas.microsoft.com/office/drawing/2014/main" id="{FD556004-769B-824A-A347-C2C035D1BBE6}"/>
              </a:ext>
            </a:extLst>
          </p:cNvPr>
          <p:cNvSpPr>
            <a:spLocks noGrp="1"/>
          </p:cNvSpPr>
          <p:nvPr>
            <p:ph type="title" hasCustomPrompt="1"/>
            <p:custDataLst>
              <p:tags r:id="rId6"/>
            </p:custDataLst>
          </p:nvPr>
        </p:nvSpPr>
        <p:spPr>
          <a:xfrm>
            <a:off x="387925" y="351965"/>
            <a:ext cx="8311896" cy="822631"/>
          </a:xfrm>
        </p:spPr>
        <p:txBody>
          <a:bodyPr/>
          <a:lstStyle>
            <a:lvl1pPr>
              <a:lnSpc>
                <a:spcPct val="100000"/>
              </a:lnSpc>
              <a:defRPr sz="24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3938266941"/>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custDataLst>
              <p:tags r:id="rId1"/>
            </p:custDataLst>
          </p:nvPr>
        </p:nvSpPr>
        <p:spPr>
          <a:xfrm>
            <a:off x="5241923" y="1183069"/>
            <a:ext cx="3453187" cy="2261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1DA19430-9D19-E74B-A985-0DFB9C995A6C}"/>
              </a:ext>
            </a:extLst>
          </p:cNvPr>
          <p:cNvSpPr>
            <a:spLocks noGrp="1"/>
          </p:cNvSpPr>
          <p:nvPr>
            <p:ph type="title"/>
            <p:custDataLst>
              <p:tags r:id="rId2"/>
            </p:custDataLst>
          </p:nvPr>
        </p:nvSpPr>
        <p:spPr>
          <a:xfrm>
            <a:off x="387926" y="351965"/>
            <a:ext cx="8322099" cy="475093"/>
          </a:xfrm>
        </p:spPr>
        <p:txBody>
          <a:bodyPr/>
          <a:lstStyle>
            <a:lvl1pPr>
              <a:lnSpc>
                <a:spcPct val="100000"/>
              </a:lnSpc>
              <a:defRPr sz="24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custDataLst>
              <p:tags r:id="rId3"/>
            </p:custDataLst>
          </p:nvPr>
        </p:nvSpPr>
        <p:spPr>
          <a:xfrm>
            <a:off x="374904" y="1096964"/>
            <a:ext cx="4023360" cy="3169183"/>
          </a:xfrm>
        </p:spPr>
        <p:txBody>
          <a:bodyPr/>
          <a:lstStyle>
            <a:lvl1pPr marL="92073" indent="-92073">
              <a:lnSpc>
                <a:spcPct val="100000"/>
              </a:lnSpc>
              <a:spcBef>
                <a:spcPts val="300"/>
              </a:spcBef>
              <a:spcAft>
                <a:spcPts val="600"/>
              </a:spcAft>
              <a:buClr>
                <a:schemeClr val="accent1"/>
              </a:buClr>
              <a:defRPr sz="1425">
                <a:solidFill>
                  <a:schemeClr val="accent1"/>
                </a:solidFill>
                <a:latin typeface="+mn-lt"/>
              </a:defRPr>
            </a:lvl1pPr>
            <a:lvl2pPr marL="201608" indent="-96836">
              <a:lnSpc>
                <a:spcPct val="100000"/>
              </a:lnSpc>
              <a:spcBef>
                <a:spcPct val="0"/>
              </a:spcBef>
              <a:spcAft>
                <a:spcPts val="600"/>
              </a:spcAft>
              <a:buClr>
                <a:schemeClr val="accent1"/>
              </a:buClr>
              <a:buFont typeface="System Font Regular"/>
              <a:buChar char="-"/>
              <a:defRPr sz="1425">
                <a:solidFill>
                  <a:schemeClr val="accent1"/>
                </a:solidFill>
                <a:latin typeface="+mn-lt"/>
              </a:defRPr>
            </a:lvl2pPr>
            <a:lvl3pPr marL="298442" indent="-88898">
              <a:lnSpc>
                <a:spcPct val="100000"/>
              </a:lnSpc>
              <a:spcBef>
                <a:spcPct val="0"/>
              </a:spcBef>
              <a:spcAft>
                <a:spcPts val="600"/>
              </a:spcAft>
              <a:buClr>
                <a:schemeClr val="accent1"/>
              </a:buClr>
              <a:defRPr sz="1200">
                <a:solidFill>
                  <a:schemeClr val="accent1"/>
                </a:solidFill>
                <a:latin typeface="+mn-lt"/>
              </a:defRPr>
            </a:lvl3pPr>
            <a:lvl4pPr marL="395278" indent="-96836">
              <a:lnSpc>
                <a:spcPct val="100000"/>
              </a:lnSpc>
              <a:spcBef>
                <a:spcPct val="0"/>
              </a:spcBef>
              <a:spcAft>
                <a:spcPts val="600"/>
              </a:spcAft>
              <a:buClr>
                <a:schemeClr val="accent1"/>
              </a:buClr>
              <a:buFont typeface="System Font Regular"/>
              <a:buChar char="-"/>
              <a:defRPr sz="1125">
                <a:solidFill>
                  <a:schemeClr val="accent1"/>
                </a:solidFill>
                <a:latin typeface="+mn-lt"/>
              </a:defRPr>
            </a:lvl4pPr>
            <a:lvl5pPr marL="500051" indent="-96836">
              <a:lnSpc>
                <a:spcPct val="100000"/>
              </a:lnSpc>
              <a:spcBef>
                <a:spcPct val="0"/>
              </a:spcBef>
              <a:spcAft>
                <a:spcPts val="600"/>
              </a:spcAft>
              <a:buClr>
                <a:schemeClr val="accent1"/>
              </a:buClr>
              <a:defRPr sz="1050">
                <a:solidFill>
                  <a:schemeClr val="accent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custDataLst>
              <p:tags r:id="rId4"/>
            </p:custDataLst>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custDataLst>
              <p:tags r:id="rId5"/>
            </p:custDataLst>
          </p:nvPr>
        </p:nvSpPr>
        <p:spPr>
          <a:xfrm>
            <a:off x="386033" y="4270367"/>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custDataLst>
              <p:tags r:id="rId6"/>
            </p:custDataLst>
          </p:nvPr>
        </p:nvSpPr>
        <p:spPr>
          <a:xfrm>
            <a:off x="5344887" y="1309927"/>
            <a:ext cx="3243944" cy="2134376"/>
          </a:xfrm>
        </p:spPr>
        <p:txBody>
          <a:bodyPr/>
          <a:lstStyle>
            <a:lvl1pPr marL="0" indent="0" algn="l">
              <a:buNone/>
              <a:defRPr sz="2000" b="1" spc="0" baseline="0">
                <a:solidFill>
                  <a:schemeClr val="accent1"/>
                </a:solidFill>
                <a:latin typeface="Georgia" panose="02040502050405020303" pitchFamily="18" charset="0"/>
              </a:defRPr>
            </a:lvl1pPr>
            <a:lvl2pPr marL="120647" indent="0">
              <a:buNone/>
              <a:defRPr sz="7200">
                <a:latin typeface="Georgia" panose="02040502050405020303" pitchFamily="18" charset="0"/>
              </a:defRPr>
            </a:lvl2pPr>
            <a:lvl3pPr marL="293681" indent="0">
              <a:buNone/>
              <a:defRPr sz="7200">
                <a:latin typeface="Georgia" panose="02040502050405020303" pitchFamily="18" charset="0"/>
              </a:defRPr>
            </a:lvl3pPr>
            <a:lvl4pPr marL="404802" indent="0">
              <a:buNone/>
              <a:defRPr sz="7200">
                <a:latin typeface="Georgia" panose="02040502050405020303" pitchFamily="18" charset="0"/>
              </a:defRPr>
            </a:lvl4pPr>
            <a:lvl5pPr marL="577835" indent="0">
              <a:buNone/>
              <a:defRPr sz="7200">
                <a:latin typeface="Georgia" panose="02040502050405020303" pitchFamily="18" charset="0"/>
              </a:defRPr>
            </a:lvl5pPr>
          </a:lstStyle>
          <a:p>
            <a:pPr lvl="0"/>
            <a:r>
              <a:rPr lang="en-US"/>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custDataLst>
              <p:tags r:id="rId7"/>
            </p:custDataLst>
          </p:nvPr>
        </p:nvSpPr>
        <p:spPr>
          <a:xfrm>
            <a:off x="5952260" y="4681174"/>
            <a:ext cx="2461366"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4290901297"/>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2 lin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custDataLst>
              <p:tags r:id="rId1"/>
            </p:custDataLst>
          </p:nvPr>
        </p:nvSpPr>
        <p:spPr>
          <a:xfrm>
            <a:off x="5241923" y="1469709"/>
            <a:ext cx="3453187" cy="2261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custDataLst>
              <p:tags r:id="rId2"/>
            </p:custDataLst>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custDataLst>
              <p:tags r:id="rId3"/>
            </p:custDataLst>
          </p:nvPr>
        </p:nvSpPr>
        <p:spPr>
          <a:xfrm>
            <a:off x="386033" y="4270367"/>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custDataLst>
              <p:tags r:id="rId4"/>
            </p:custDataLst>
          </p:nvPr>
        </p:nvSpPr>
        <p:spPr>
          <a:xfrm>
            <a:off x="5344887" y="1596566"/>
            <a:ext cx="3243944" cy="2134376"/>
          </a:xfrm>
        </p:spPr>
        <p:txBody>
          <a:bodyPr/>
          <a:lstStyle>
            <a:lvl1pPr marL="0" indent="0" algn="l">
              <a:buNone/>
              <a:defRPr sz="2000" b="1" spc="0" baseline="0">
                <a:solidFill>
                  <a:schemeClr val="accent1"/>
                </a:solidFill>
                <a:latin typeface="Georgia" panose="02040502050405020303" pitchFamily="18" charset="0"/>
              </a:defRPr>
            </a:lvl1pPr>
            <a:lvl2pPr marL="120647" indent="0">
              <a:buNone/>
              <a:defRPr sz="7200">
                <a:latin typeface="Georgia" panose="02040502050405020303" pitchFamily="18" charset="0"/>
              </a:defRPr>
            </a:lvl2pPr>
            <a:lvl3pPr marL="293681" indent="0">
              <a:buNone/>
              <a:defRPr sz="7200">
                <a:latin typeface="Georgia" panose="02040502050405020303" pitchFamily="18" charset="0"/>
              </a:defRPr>
            </a:lvl3pPr>
            <a:lvl4pPr marL="404802" indent="0">
              <a:buNone/>
              <a:defRPr sz="7200">
                <a:latin typeface="Georgia" panose="02040502050405020303" pitchFamily="18" charset="0"/>
              </a:defRPr>
            </a:lvl4pPr>
            <a:lvl5pPr marL="577835" indent="0">
              <a:buNone/>
              <a:defRPr sz="7200">
                <a:latin typeface="Georgia" panose="02040502050405020303" pitchFamily="18" charset="0"/>
              </a:defRPr>
            </a:lvl5pPr>
          </a:lstStyle>
          <a:p>
            <a:pPr lvl="0"/>
            <a:r>
              <a:rPr lang="en-US"/>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custDataLst>
              <p:tags r:id="rId5"/>
            </p:custDataLst>
          </p:nvPr>
        </p:nvSpPr>
        <p:spPr>
          <a:xfrm>
            <a:off x="5952260" y="4681174"/>
            <a:ext cx="2461366"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9" name="Content Placeholder 2">
            <a:extLst>
              <a:ext uri="{FF2B5EF4-FFF2-40B4-BE49-F238E27FC236}">
                <a16:creationId xmlns:a16="http://schemas.microsoft.com/office/drawing/2014/main" id="{6D16490D-0665-6F4D-9A29-A4051903B1F7}"/>
              </a:ext>
            </a:extLst>
          </p:cNvPr>
          <p:cNvSpPr>
            <a:spLocks noGrp="1"/>
          </p:cNvSpPr>
          <p:nvPr>
            <p:ph idx="15"/>
            <p:custDataLst>
              <p:tags r:id="rId6"/>
            </p:custDataLst>
          </p:nvPr>
        </p:nvSpPr>
        <p:spPr>
          <a:xfrm>
            <a:off x="374904" y="1371600"/>
            <a:ext cx="4023360" cy="2898766"/>
          </a:xfrm>
        </p:spPr>
        <p:txBody>
          <a:bodyPr/>
          <a:lstStyle>
            <a:lvl1pPr marL="92073" indent="-92073">
              <a:lnSpc>
                <a:spcPct val="100000"/>
              </a:lnSpc>
              <a:spcBef>
                <a:spcPts val="300"/>
              </a:spcBef>
              <a:spcAft>
                <a:spcPts val="600"/>
              </a:spcAft>
              <a:buClr>
                <a:schemeClr val="accent1"/>
              </a:buClr>
              <a:defRPr sz="1425">
                <a:solidFill>
                  <a:schemeClr val="accent1"/>
                </a:solidFill>
              </a:defRPr>
            </a:lvl1pPr>
            <a:lvl2pPr marL="201608" indent="-92073">
              <a:lnSpc>
                <a:spcPct val="100000"/>
              </a:lnSpc>
              <a:spcBef>
                <a:spcPct val="0"/>
              </a:spcBef>
              <a:spcAft>
                <a:spcPts val="600"/>
              </a:spcAft>
              <a:buClr>
                <a:schemeClr val="accent1"/>
              </a:buClr>
              <a:buFont typeface="System Font Regular"/>
              <a:buChar char="-"/>
              <a:defRPr sz="1425">
                <a:solidFill>
                  <a:schemeClr val="accent1"/>
                </a:solidFill>
              </a:defRPr>
            </a:lvl2pPr>
            <a:lvl3pPr marL="290506" indent="-80961">
              <a:lnSpc>
                <a:spcPct val="100000"/>
              </a:lnSpc>
              <a:spcBef>
                <a:spcPct val="0"/>
              </a:spcBef>
              <a:spcAft>
                <a:spcPts val="600"/>
              </a:spcAft>
              <a:buClr>
                <a:schemeClr val="accent1"/>
              </a:buClr>
              <a:defRPr sz="1200">
                <a:solidFill>
                  <a:schemeClr val="accent1"/>
                </a:solidFill>
              </a:defRPr>
            </a:lvl3pPr>
            <a:lvl4pPr marL="379403" indent="-88898">
              <a:lnSpc>
                <a:spcPct val="100000"/>
              </a:lnSpc>
              <a:spcBef>
                <a:spcPct val="0"/>
              </a:spcBef>
              <a:spcAft>
                <a:spcPts val="600"/>
              </a:spcAft>
              <a:buClr>
                <a:schemeClr val="accent1"/>
              </a:buClr>
              <a:buFont typeface="System Font Regular"/>
              <a:buChar char="-"/>
              <a:defRPr sz="1125">
                <a:solidFill>
                  <a:schemeClr val="accent1"/>
                </a:solidFill>
              </a:defRPr>
            </a:lvl4pPr>
            <a:lvl5pPr marL="460364" indent="-73023">
              <a:lnSpc>
                <a:spcPct val="100000"/>
              </a:lnSpc>
              <a:spcBef>
                <a:spcPct val="0"/>
              </a:spcBef>
              <a:spcAft>
                <a:spcPts val="600"/>
              </a:spcAft>
              <a:buClr>
                <a:schemeClr val="accent1"/>
              </a:buClr>
              <a:defRPr sz="1050">
                <a:solidFill>
                  <a:schemeClr val="accent1"/>
                </a:solidFill>
              </a:defRPr>
            </a:lvl5pPr>
          </a:lstStyle>
          <a:p>
            <a:pPr marL="92073" marR="0" lvl="0" indent="-92073" algn="l" defTabSz="685783" rtl="0" eaLnBrk="1" fontAlgn="auto" latinLnBrk="0" hangingPunct="1">
              <a:lnSpc>
                <a:spcPct val="100000"/>
              </a:lnSpc>
              <a:spcBef>
                <a:spcPts val="300"/>
              </a:spcBef>
              <a:spcAft>
                <a:spcPts val="3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43AA5499-0B30-3845-8F4C-708EA873253C}"/>
              </a:ext>
            </a:extLst>
          </p:cNvPr>
          <p:cNvSpPr>
            <a:spLocks noGrp="1"/>
          </p:cNvSpPr>
          <p:nvPr>
            <p:ph type="title" hasCustomPrompt="1"/>
            <p:custDataLst>
              <p:tags r:id="rId7"/>
            </p:custDataLst>
          </p:nvPr>
        </p:nvSpPr>
        <p:spPr>
          <a:xfrm>
            <a:off x="387925" y="351965"/>
            <a:ext cx="8311896" cy="822631"/>
          </a:xfrm>
        </p:spPr>
        <p:txBody>
          <a:bodyPr/>
          <a:lstStyle>
            <a:lvl1pPr>
              <a:lnSpc>
                <a:spcPct val="100000"/>
              </a:lnSpc>
              <a:defRPr sz="24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2433622530"/>
      </p:ext>
    </p:extLst>
  </p:cSld>
  <p:clrMapOvr>
    <a:masterClrMapping/>
  </p:clrMapOvr>
  <p:transition/>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content and char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custDataLst>
              <p:tags r:id="rId1"/>
            </p:custDataLst>
          </p:nvPr>
        </p:nvSpPr>
        <p:spPr>
          <a:xfrm>
            <a:off x="387926" y="351965"/>
            <a:ext cx="8322099" cy="475093"/>
          </a:xfrm>
        </p:spPr>
        <p:txBody>
          <a:bodyPr/>
          <a:lstStyle>
            <a:lvl1pPr>
              <a:lnSpc>
                <a:spcPct val="100000"/>
              </a:lnSpc>
              <a:defRPr sz="24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custDataLst>
              <p:tags r:id="rId2"/>
            </p:custDataLst>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custDataLst>
              <p:tags r:id="rId3"/>
            </p:custDataLst>
          </p:nvPr>
        </p:nvSpPr>
        <p:spPr>
          <a:xfrm>
            <a:off x="386033" y="4270367"/>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custDataLst>
              <p:tags r:id="rId4"/>
            </p:custDataLst>
          </p:nvPr>
        </p:nvSpPr>
        <p:spPr>
          <a:xfrm>
            <a:off x="4800600" y="1069848"/>
            <a:ext cx="3886200" cy="3218688"/>
          </a:xfrm>
        </p:spPr>
        <p:txBody>
          <a:bodyPr anchor="ctr"/>
          <a:lstStyle>
            <a:lvl1pPr marL="0" indent="0" algn="ctr">
              <a:buNone/>
              <a:defRPr sz="900">
                <a:solidFill>
                  <a:schemeClr val="accent1"/>
                </a:solidFill>
              </a:defRPr>
            </a:lvl1pPr>
          </a:lstStyle>
          <a:p>
            <a:endParaRPr lang="en-US"/>
          </a:p>
        </p:txBody>
      </p:sp>
      <p:sp>
        <p:nvSpPr>
          <p:cNvPr id="21" name="Content Placeholder 2">
            <a:extLst>
              <a:ext uri="{FF2B5EF4-FFF2-40B4-BE49-F238E27FC236}">
                <a16:creationId xmlns:a16="http://schemas.microsoft.com/office/drawing/2014/main" id="{7584C915-AEBA-9E46-B545-D476DC3D7F89}"/>
              </a:ext>
            </a:extLst>
          </p:cNvPr>
          <p:cNvSpPr>
            <a:spLocks noGrp="1"/>
          </p:cNvSpPr>
          <p:nvPr>
            <p:ph idx="15"/>
            <p:custDataLst>
              <p:tags r:id="rId5"/>
            </p:custDataLst>
          </p:nvPr>
        </p:nvSpPr>
        <p:spPr>
          <a:xfrm>
            <a:off x="374904" y="1096963"/>
            <a:ext cx="4023360" cy="3173403"/>
          </a:xfrm>
        </p:spPr>
        <p:txBody>
          <a:bodyPr/>
          <a:lstStyle>
            <a:lvl1pPr marL="92073" indent="-92073">
              <a:lnSpc>
                <a:spcPct val="100000"/>
              </a:lnSpc>
              <a:spcBef>
                <a:spcPts val="300"/>
              </a:spcBef>
              <a:spcAft>
                <a:spcPts val="600"/>
              </a:spcAft>
              <a:buClr>
                <a:schemeClr val="accent1"/>
              </a:buClr>
              <a:defRPr sz="1425">
                <a:solidFill>
                  <a:schemeClr val="accent1"/>
                </a:solidFill>
              </a:defRPr>
            </a:lvl1pPr>
            <a:lvl2pPr marL="201608" indent="-92073">
              <a:lnSpc>
                <a:spcPct val="100000"/>
              </a:lnSpc>
              <a:spcBef>
                <a:spcPct val="0"/>
              </a:spcBef>
              <a:spcAft>
                <a:spcPts val="600"/>
              </a:spcAft>
              <a:buClr>
                <a:schemeClr val="accent1"/>
              </a:buClr>
              <a:buFont typeface="System Font Regular"/>
              <a:buChar char="-"/>
              <a:defRPr sz="1425">
                <a:solidFill>
                  <a:schemeClr val="accent1"/>
                </a:solidFill>
              </a:defRPr>
            </a:lvl2pPr>
            <a:lvl3pPr marL="290506" indent="-80961">
              <a:lnSpc>
                <a:spcPct val="100000"/>
              </a:lnSpc>
              <a:spcBef>
                <a:spcPct val="0"/>
              </a:spcBef>
              <a:spcAft>
                <a:spcPts val="600"/>
              </a:spcAft>
              <a:buClr>
                <a:schemeClr val="accent1"/>
              </a:buClr>
              <a:defRPr sz="1200">
                <a:solidFill>
                  <a:schemeClr val="accent1"/>
                </a:solidFill>
              </a:defRPr>
            </a:lvl3pPr>
            <a:lvl4pPr marL="379403" indent="-88898">
              <a:lnSpc>
                <a:spcPct val="100000"/>
              </a:lnSpc>
              <a:spcBef>
                <a:spcPct val="0"/>
              </a:spcBef>
              <a:spcAft>
                <a:spcPts val="600"/>
              </a:spcAft>
              <a:buClr>
                <a:schemeClr val="accent1"/>
              </a:buClr>
              <a:buFont typeface="System Font Regular"/>
              <a:buChar char="-"/>
              <a:defRPr sz="1125">
                <a:solidFill>
                  <a:schemeClr val="accent1"/>
                </a:solidFill>
              </a:defRPr>
            </a:lvl4pPr>
            <a:lvl5pPr marL="460364" indent="-73023">
              <a:lnSpc>
                <a:spcPct val="100000"/>
              </a:lnSpc>
              <a:spcBef>
                <a:spcPct val="0"/>
              </a:spcBef>
              <a:spcAft>
                <a:spcPts val="600"/>
              </a:spcAft>
              <a:buClr>
                <a:schemeClr val="accent1"/>
              </a:buClr>
              <a:defRPr sz="10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custDataLst>
              <p:tags r:id="rId6"/>
            </p:custDataLst>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1703588243"/>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2-line), content and chart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custDataLst>
              <p:tags r:id="rId1"/>
            </p:custDataLst>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custDataLst>
              <p:tags r:id="rId2"/>
            </p:custDataLst>
          </p:nvPr>
        </p:nvSpPr>
        <p:spPr>
          <a:xfrm>
            <a:off x="386033" y="4270367"/>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custDataLst>
              <p:tags r:id="rId3"/>
            </p:custDataLst>
          </p:nvPr>
        </p:nvSpPr>
        <p:spPr>
          <a:xfrm>
            <a:off x="4800600" y="1344168"/>
            <a:ext cx="3886200" cy="2926080"/>
          </a:xfrm>
        </p:spPr>
        <p:txBody>
          <a:bodyPr anchor="ctr"/>
          <a:lstStyle>
            <a:lvl1pPr marL="0" indent="0" algn="ctr">
              <a:buNone/>
              <a:defRPr sz="900">
                <a:solidFill>
                  <a:schemeClr val="accent1"/>
                </a:solidFill>
              </a:defRPr>
            </a:lvl1pPr>
          </a:lstStyle>
          <a:p>
            <a:endParaRPr lang="en-US"/>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custDataLst>
              <p:tags r:id="rId4"/>
            </p:custDataLst>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50" name="Content Placeholder 2">
            <a:extLst>
              <a:ext uri="{FF2B5EF4-FFF2-40B4-BE49-F238E27FC236}">
                <a16:creationId xmlns:a16="http://schemas.microsoft.com/office/drawing/2014/main" id="{254BAD4D-A958-A440-B45A-D94955E74A05}"/>
              </a:ext>
            </a:extLst>
          </p:cNvPr>
          <p:cNvSpPr>
            <a:spLocks noGrp="1"/>
          </p:cNvSpPr>
          <p:nvPr>
            <p:ph idx="15"/>
            <p:custDataLst>
              <p:tags r:id="rId5"/>
            </p:custDataLst>
          </p:nvPr>
        </p:nvSpPr>
        <p:spPr>
          <a:xfrm>
            <a:off x="374904" y="1371602"/>
            <a:ext cx="4023360" cy="2898766"/>
          </a:xfrm>
        </p:spPr>
        <p:txBody>
          <a:bodyPr/>
          <a:lstStyle>
            <a:lvl1pPr marL="92073" indent="-92073">
              <a:lnSpc>
                <a:spcPct val="100000"/>
              </a:lnSpc>
              <a:spcBef>
                <a:spcPts val="300"/>
              </a:spcBef>
              <a:spcAft>
                <a:spcPts val="600"/>
              </a:spcAft>
              <a:buClr>
                <a:schemeClr val="accent1"/>
              </a:buClr>
              <a:defRPr sz="1425">
                <a:solidFill>
                  <a:schemeClr val="accent1"/>
                </a:solidFill>
              </a:defRPr>
            </a:lvl1pPr>
            <a:lvl2pPr marL="201608" indent="-92073">
              <a:lnSpc>
                <a:spcPct val="100000"/>
              </a:lnSpc>
              <a:spcBef>
                <a:spcPct val="0"/>
              </a:spcBef>
              <a:spcAft>
                <a:spcPts val="600"/>
              </a:spcAft>
              <a:buClr>
                <a:schemeClr val="accent1"/>
              </a:buClr>
              <a:buFont typeface="System Font Regular"/>
              <a:buChar char="-"/>
              <a:defRPr sz="1425">
                <a:solidFill>
                  <a:schemeClr val="accent1"/>
                </a:solidFill>
              </a:defRPr>
            </a:lvl2pPr>
            <a:lvl3pPr marL="290506" indent="-80961">
              <a:lnSpc>
                <a:spcPct val="100000"/>
              </a:lnSpc>
              <a:spcBef>
                <a:spcPct val="0"/>
              </a:spcBef>
              <a:spcAft>
                <a:spcPts val="600"/>
              </a:spcAft>
              <a:buClr>
                <a:schemeClr val="accent1"/>
              </a:buClr>
              <a:defRPr sz="1200">
                <a:solidFill>
                  <a:schemeClr val="accent1"/>
                </a:solidFill>
              </a:defRPr>
            </a:lvl3pPr>
            <a:lvl4pPr marL="379403" indent="-88898">
              <a:lnSpc>
                <a:spcPct val="100000"/>
              </a:lnSpc>
              <a:spcBef>
                <a:spcPct val="0"/>
              </a:spcBef>
              <a:spcAft>
                <a:spcPts val="600"/>
              </a:spcAft>
              <a:buClr>
                <a:schemeClr val="accent1"/>
              </a:buClr>
              <a:buFont typeface="System Font Regular"/>
              <a:buChar char="-"/>
              <a:defRPr sz="1125">
                <a:solidFill>
                  <a:schemeClr val="accent1"/>
                </a:solidFill>
              </a:defRPr>
            </a:lvl4pPr>
            <a:lvl5pPr marL="460364" indent="-73023">
              <a:lnSpc>
                <a:spcPct val="100000"/>
              </a:lnSpc>
              <a:spcBef>
                <a:spcPct val="0"/>
              </a:spcBef>
              <a:spcAft>
                <a:spcPts val="600"/>
              </a:spcAft>
              <a:buClr>
                <a:schemeClr val="accent1"/>
              </a:buClr>
              <a:defRPr sz="1050">
                <a:solidFill>
                  <a:schemeClr val="accent1"/>
                </a:solidFill>
              </a:defRPr>
            </a:lvl5pPr>
          </a:lstStyle>
          <a:p>
            <a:pPr marL="92073" marR="0" lvl="0" indent="-92073" algn="l" defTabSz="685783" rtl="0" eaLnBrk="1" fontAlgn="auto" latinLnBrk="0" hangingPunct="1">
              <a:lnSpc>
                <a:spcPct val="100000"/>
              </a:lnSpc>
              <a:spcBef>
                <a:spcPts val="300"/>
              </a:spcBef>
              <a:spcAft>
                <a:spcPts val="3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itle 1">
            <a:extLst>
              <a:ext uri="{FF2B5EF4-FFF2-40B4-BE49-F238E27FC236}">
                <a16:creationId xmlns:a16="http://schemas.microsoft.com/office/drawing/2014/main" id="{30378E39-EE63-5F43-BA84-E27BA0E2F43D}"/>
              </a:ext>
            </a:extLst>
          </p:cNvPr>
          <p:cNvSpPr>
            <a:spLocks noGrp="1"/>
          </p:cNvSpPr>
          <p:nvPr>
            <p:ph type="title" hasCustomPrompt="1"/>
            <p:custDataLst>
              <p:tags r:id="rId6"/>
            </p:custDataLst>
          </p:nvPr>
        </p:nvSpPr>
        <p:spPr>
          <a:xfrm>
            <a:off x="387925" y="351965"/>
            <a:ext cx="8311896" cy="822631"/>
          </a:xfrm>
        </p:spPr>
        <p:txBody>
          <a:bodyPr/>
          <a:lstStyle>
            <a:lvl1pPr>
              <a:lnSpc>
                <a:spcPct val="100000"/>
              </a:lnSpc>
              <a:defRPr sz="24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2541591278"/>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content and char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custDataLst>
              <p:tags r:id="rId1"/>
            </p:custDataLst>
          </p:nvPr>
        </p:nvSpPr>
        <p:spPr>
          <a:xfrm>
            <a:off x="387926" y="351965"/>
            <a:ext cx="8322099" cy="475093"/>
          </a:xfrm>
        </p:spPr>
        <p:txBody>
          <a:bodyPr/>
          <a:lstStyle>
            <a:lvl1pPr>
              <a:lnSpc>
                <a:spcPct val="100000"/>
              </a:lnSpc>
              <a:defRPr sz="24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custDataLst>
              <p:tags r:id="rId2"/>
            </p:custDataLst>
          </p:nvPr>
        </p:nvSpPr>
        <p:spPr>
          <a:xfrm>
            <a:off x="374905" y="1097281"/>
            <a:ext cx="3527171" cy="3169183"/>
          </a:xfrm>
        </p:spPr>
        <p:txBody>
          <a:bodyPr/>
          <a:lstStyle>
            <a:lvl1pPr marL="92073" indent="-92073">
              <a:lnSpc>
                <a:spcPct val="100000"/>
              </a:lnSpc>
              <a:spcBef>
                <a:spcPts val="300"/>
              </a:spcBef>
              <a:spcAft>
                <a:spcPts val="600"/>
              </a:spcAft>
              <a:buClr>
                <a:schemeClr val="accent1"/>
              </a:buClr>
              <a:defRPr sz="1425">
                <a:solidFill>
                  <a:schemeClr val="accent1"/>
                </a:solidFill>
              </a:defRPr>
            </a:lvl1pPr>
            <a:lvl2pPr marL="193670" indent="-84136">
              <a:lnSpc>
                <a:spcPct val="100000"/>
              </a:lnSpc>
              <a:spcBef>
                <a:spcPct val="0"/>
              </a:spcBef>
              <a:spcAft>
                <a:spcPts val="600"/>
              </a:spcAft>
              <a:buClr>
                <a:schemeClr val="accent1"/>
              </a:buClr>
              <a:buFont typeface="System Font Regular"/>
              <a:buChar char="-"/>
              <a:defRPr sz="1425">
                <a:solidFill>
                  <a:schemeClr val="accent1"/>
                </a:solidFill>
              </a:defRPr>
            </a:lvl2pPr>
            <a:lvl3pPr marL="282568" indent="-80961">
              <a:lnSpc>
                <a:spcPct val="100000"/>
              </a:lnSpc>
              <a:spcBef>
                <a:spcPct val="0"/>
              </a:spcBef>
              <a:spcAft>
                <a:spcPts val="600"/>
              </a:spcAft>
              <a:buClr>
                <a:schemeClr val="accent1"/>
              </a:buClr>
              <a:defRPr sz="1200">
                <a:solidFill>
                  <a:schemeClr val="accent1"/>
                </a:solidFill>
              </a:defRPr>
            </a:lvl3pPr>
            <a:lvl4pPr marL="363529" indent="-80961">
              <a:lnSpc>
                <a:spcPct val="100000"/>
              </a:lnSpc>
              <a:spcBef>
                <a:spcPct val="0"/>
              </a:spcBef>
              <a:spcAft>
                <a:spcPts val="600"/>
              </a:spcAft>
              <a:buClr>
                <a:schemeClr val="accent1"/>
              </a:buClr>
              <a:buFont typeface="System Font Regular"/>
              <a:buChar char="-"/>
              <a:defRPr sz="1125">
                <a:solidFill>
                  <a:schemeClr val="accent1"/>
                </a:solidFill>
              </a:defRPr>
            </a:lvl4pPr>
            <a:lvl5pPr marL="460364" indent="-88898">
              <a:lnSpc>
                <a:spcPct val="100000"/>
              </a:lnSpc>
              <a:spcBef>
                <a:spcPct val="0"/>
              </a:spcBef>
              <a:spcAft>
                <a:spcPts val="600"/>
              </a:spcAft>
              <a:buClr>
                <a:schemeClr val="accent1"/>
              </a:buClr>
              <a:defRPr sz="10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custDataLst>
              <p:tags r:id="rId3"/>
            </p:custDataLst>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custDataLst>
              <p:tags r:id="rId4"/>
            </p:custDataLst>
          </p:nvPr>
        </p:nvSpPr>
        <p:spPr>
          <a:xfrm>
            <a:off x="386033" y="4270367"/>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custDataLst>
              <p:tags r:id="rId5"/>
            </p:custDataLst>
          </p:nvPr>
        </p:nvSpPr>
        <p:spPr>
          <a:xfrm>
            <a:off x="4044950" y="1096087"/>
            <a:ext cx="4709160" cy="3163824"/>
          </a:xfrm>
        </p:spPr>
        <p:txBody>
          <a:bodyPr anchor="ctr"/>
          <a:lstStyle>
            <a:lvl1pPr marL="0" indent="0" algn="ctr">
              <a:buNone/>
              <a:defRPr sz="900">
                <a:solidFill>
                  <a:schemeClr val="accent1"/>
                </a:solidFill>
              </a:defRPr>
            </a:lvl1pPr>
          </a:lstStyle>
          <a:p>
            <a:endParaRPr lang="en-US"/>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custDataLst>
              <p:tags r:id="rId6"/>
            </p:custDataLst>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2617255068"/>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2-line), content and char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custDataLst>
              <p:tags r:id="rId1"/>
            </p:custDataLst>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custDataLst>
              <p:tags r:id="rId2"/>
            </p:custDataLst>
          </p:nvPr>
        </p:nvSpPr>
        <p:spPr>
          <a:xfrm>
            <a:off x="386033" y="4270367"/>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custDataLst>
              <p:tags r:id="rId3"/>
            </p:custDataLst>
          </p:nvPr>
        </p:nvSpPr>
        <p:spPr>
          <a:xfrm>
            <a:off x="4041648" y="1371601"/>
            <a:ext cx="4709160" cy="2898648"/>
          </a:xfrm>
        </p:spPr>
        <p:txBody>
          <a:bodyPr anchor="ctr"/>
          <a:lstStyle>
            <a:lvl1pPr marL="0" indent="0" algn="ctr">
              <a:buNone/>
              <a:defRPr sz="900">
                <a:solidFill>
                  <a:schemeClr val="accent1"/>
                </a:solidFill>
              </a:defRPr>
            </a:lvl1pPr>
          </a:lstStyle>
          <a:p>
            <a:endParaRPr lang="en-US"/>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custDataLst>
              <p:tags r:id="rId4"/>
            </p:custDataLst>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63" name="Content Placeholder 2">
            <a:extLst>
              <a:ext uri="{FF2B5EF4-FFF2-40B4-BE49-F238E27FC236}">
                <a16:creationId xmlns:a16="http://schemas.microsoft.com/office/drawing/2014/main" id="{1EF2830B-505D-3247-9562-60314ACE4164}"/>
              </a:ext>
            </a:extLst>
          </p:cNvPr>
          <p:cNvSpPr>
            <a:spLocks noGrp="1"/>
          </p:cNvSpPr>
          <p:nvPr>
            <p:ph idx="15"/>
            <p:custDataLst>
              <p:tags r:id="rId5"/>
            </p:custDataLst>
          </p:nvPr>
        </p:nvSpPr>
        <p:spPr>
          <a:xfrm>
            <a:off x="374905" y="1371602"/>
            <a:ext cx="3527171" cy="2898766"/>
          </a:xfrm>
        </p:spPr>
        <p:txBody>
          <a:bodyPr/>
          <a:lstStyle>
            <a:lvl1pPr marL="92073" indent="-92073">
              <a:lnSpc>
                <a:spcPct val="100000"/>
              </a:lnSpc>
              <a:spcBef>
                <a:spcPts val="300"/>
              </a:spcBef>
              <a:spcAft>
                <a:spcPts val="600"/>
              </a:spcAft>
              <a:buClr>
                <a:schemeClr val="accent1"/>
              </a:buClr>
              <a:defRPr sz="1425">
                <a:solidFill>
                  <a:schemeClr val="accent1"/>
                </a:solidFill>
              </a:defRPr>
            </a:lvl1pPr>
            <a:lvl2pPr marL="201608" indent="-92073">
              <a:lnSpc>
                <a:spcPct val="100000"/>
              </a:lnSpc>
              <a:spcBef>
                <a:spcPct val="0"/>
              </a:spcBef>
              <a:spcAft>
                <a:spcPts val="600"/>
              </a:spcAft>
              <a:buClr>
                <a:schemeClr val="accent1"/>
              </a:buClr>
              <a:buFont typeface="System Font Regular"/>
              <a:buChar char="-"/>
              <a:defRPr sz="1425">
                <a:solidFill>
                  <a:schemeClr val="accent1"/>
                </a:solidFill>
              </a:defRPr>
            </a:lvl2pPr>
            <a:lvl3pPr marL="290506" indent="-80961">
              <a:lnSpc>
                <a:spcPct val="100000"/>
              </a:lnSpc>
              <a:spcBef>
                <a:spcPct val="0"/>
              </a:spcBef>
              <a:spcAft>
                <a:spcPts val="600"/>
              </a:spcAft>
              <a:buClr>
                <a:schemeClr val="accent1"/>
              </a:buClr>
              <a:defRPr sz="1200">
                <a:solidFill>
                  <a:schemeClr val="accent1"/>
                </a:solidFill>
              </a:defRPr>
            </a:lvl3pPr>
            <a:lvl4pPr marL="379403" indent="-88898">
              <a:lnSpc>
                <a:spcPct val="100000"/>
              </a:lnSpc>
              <a:spcBef>
                <a:spcPct val="0"/>
              </a:spcBef>
              <a:spcAft>
                <a:spcPts val="600"/>
              </a:spcAft>
              <a:buClr>
                <a:schemeClr val="accent1"/>
              </a:buClr>
              <a:buFont typeface="System Font Regular"/>
              <a:buChar char="-"/>
              <a:defRPr sz="1125">
                <a:solidFill>
                  <a:schemeClr val="accent1"/>
                </a:solidFill>
              </a:defRPr>
            </a:lvl4pPr>
            <a:lvl5pPr marL="460364" indent="-73023">
              <a:lnSpc>
                <a:spcPct val="100000"/>
              </a:lnSpc>
              <a:spcBef>
                <a:spcPct val="0"/>
              </a:spcBef>
              <a:spcAft>
                <a:spcPts val="600"/>
              </a:spcAft>
              <a:buClr>
                <a:schemeClr val="accent1"/>
              </a:buClr>
              <a:defRPr sz="1050">
                <a:solidFill>
                  <a:schemeClr val="accent1"/>
                </a:solidFill>
              </a:defRPr>
            </a:lvl5pPr>
          </a:lstStyle>
          <a:p>
            <a:pPr marL="92073" marR="0" lvl="0" indent="-92073" algn="l" defTabSz="685783" rtl="0" eaLnBrk="1" fontAlgn="auto" latinLnBrk="0" hangingPunct="1">
              <a:lnSpc>
                <a:spcPct val="100000"/>
              </a:lnSpc>
              <a:spcBef>
                <a:spcPts val="300"/>
              </a:spcBef>
              <a:spcAft>
                <a:spcPts val="3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 name="Title 1">
            <a:extLst>
              <a:ext uri="{FF2B5EF4-FFF2-40B4-BE49-F238E27FC236}">
                <a16:creationId xmlns:a16="http://schemas.microsoft.com/office/drawing/2014/main" id="{961B6958-FC02-3943-AAE0-C24A8AD0B6BB}"/>
              </a:ext>
            </a:extLst>
          </p:cNvPr>
          <p:cNvSpPr>
            <a:spLocks noGrp="1"/>
          </p:cNvSpPr>
          <p:nvPr>
            <p:ph type="title" hasCustomPrompt="1"/>
            <p:custDataLst>
              <p:tags r:id="rId6"/>
            </p:custDataLst>
          </p:nvPr>
        </p:nvSpPr>
        <p:spPr>
          <a:xfrm>
            <a:off x="387925" y="351965"/>
            <a:ext cx="8311896" cy="822631"/>
          </a:xfrm>
        </p:spPr>
        <p:txBody>
          <a:bodyPr/>
          <a:lstStyle>
            <a:lvl1pPr>
              <a:lnSpc>
                <a:spcPct val="100000"/>
              </a:lnSpc>
              <a:defRPr sz="24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948029176"/>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custDataLst>
              <p:tags r:id="rId1"/>
            </p:custDataLst>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custDataLst>
              <p:tags r:id="rId2"/>
            </p:custDataLst>
          </p:nvPr>
        </p:nvSpPr>
        <p:spPr>
          <a:xfrm>
            <a:off x="386033" y="4270367"/>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custDataLst>
              <p:tags r:id="rId3"/>
            </p:custDataLst>
          </p:nvPr>
        </p:nvSpPr>
        <p:spPr>
          <a:xfrm>
            <a:off x="384048" y="960120"/>
            <a:ext cx="8394192" cy="3310128"/>
          </a:xfrm>
        </p:spPr>
        <p:txBody>
          <a:bodyPr anchor="ctr"/>
          <a:lstStyle>
            <a:lvl1pPr marL="0" indent="0" algn="ctr">
              <a:buFont typeface="Arial" panose="020B0604020202020204" pitchFamily="34" charset="0"/>
              <a:buNone/>
              <a:defRPr sz="900">
                <a:solidFill>
                  <a:schemeClr val="accent1"/>
                </a:solidFill>
              </a:defRPr>
            </a:lvl1pPr>
          </a:lstStyle>
          <a:p>
            <a:endParaRPr lang="en-US"/>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custDataLst>
              <p:tags r:id="rId4"/>
            </p:custDataLst>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custDataLst>
              <p:tags r:id="rId5"/>
            </p:custDataLst>
          </p:nvPr>
        </p:nvSpPr>
        <p:spPr>
          <a:xfrm>
            <a:off x="387925" y="351966"/>
            <a:ext cx="8311896" cy="521170"/>
          </a:xfrm>
        </p:spPr>
        <p:txBody>
          <a:bodyPr/>
          <a:lstStyle>
            <a:lvl1pPr>
              <a:lnSpc>
                <a:spcPct val="100000"/>
              </a:lnSpc>
              <a:defRPr sz="2400"/>
            </a:lvl1pPr>
          </a:lstStyle>
          <a:p>
            <a:r>
              <a:rPr lang="en-US"/>
              <a:t>Click to add a title style</a:t>
            </a:r>
          </a:p>
        </p:txBody>
      </p:sp>
    </p:spTree>
    <p:extLst>
      <p:ext uri="{BB962C8B-B14F-4D97-AF65-F5344CB8AC3E}">
        <p14:creationId xmlns:p14="http://schemas.microsoft.com/office/powerpoint/2010/main" val="500114409"/>
      </p:ext>
    </p:extLst>
  </p:cSld>
  <p:clrMapOvr>
    <a:masterClrMapping/>
  </p:clrMapOvr>
  <p:transition/>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2-lin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custDataLst>
              <p:tags r:id="rId1"/>
            </p:custDataLst>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custDataLst>
              <p:tags r:id="rId2"/>
            </p:custDataLst>
          </p:nvPr>
        </p:nvSpPr>
        <p:spPr>
          <a:xfrm>
            <a:off x="386033" y="4270367"/>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custDataLst>
              <p:tags r:id="rId3"/>
            </p:custDataLst>
          </p:nvPr>
        </p:nvSpPr>
        <p:spPr>
          <a:xfrm>
            <a:off x="384048" y="1252728"/>
            <a:ext cx="8394192" cy="3017520"/>
          </a:xfrm>
        </p:spPr>
        <p:txBody>
          <a:bodyPr anchor="ctr"/>
          <a:lstStyle>
            <a:lvl1pPr marL="0" indent="0" algn="ctr">
              <a:buFont typeface="Arial" panose="020B0604020202020204" pitchFamily="34" charset="0"/>
              <a:buNone/>
              <a:defRPr sz="900">
                <a:solidFill>
                  <a:schemeClr val="accent1"/>
                </a:solidFill>
              </a:defRPr>
            </a:lvl1pPr>
          </a:lstStyle>
          <a:p>
            <a:endParaRPr lang="en-US"/>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custDataLst>
              <p:tags r:id="rId4"/>
            </p:custDataLst>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custDataLst>
              <p:tags r:id="rId5"/>
            </p:custDataLst>
          </p:nvPr>
        </p:nvSpPr>
        <p:spPr>
          <a:xfrm>
            <a:off x="387925" y="351965"/>
            <a:ext cx="8311896" cy="822631"/>
          </a:xfrm>
        </p:spPr>
        <p:txBody>
          <a:bodyPr/>
          <a:lstStyle>
            <a:lvl1pPr>
              <a:lnSpc>
                <a:spcPct val="100000"/>
              </a:lnSpc>
              <a:defRPr sz="24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504840049"/>
      </p:ext>
    </p:extLst>
  </p:cSld>
  <p:clrMapOvr>
    <a:masterClrMapping/>
  </p:clrMapOvr>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788F3-EC67-480F-B255-1FA132DD0F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52D5C-0F23-4C8D-82DD-075D67F8E03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B33DBE-CE0B-4D60-938A-7C553B5716D1}"/>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4879F6-C278-48CB-BAB1-C5C32EEDC08E}"/>
              </a:ext>
            </a:extLst>
          </p:cNvPr>
          <p:cNvSpPr>
            <a:spLocks noGrp="1"/>
          </p:cNvSpPr>
          <p:nvPr>
            <p:ph type="dt" sz="half" idx="10"/>
          </p:nvPr>
        </p:nvSpPr>
        <p:spPr/>
        <p:txBody>
          <a:bodyPr/>
          <a:lstStyle/>
          <a:p>
            <a:fld id="{FEEB5DDC-E26E-4EB7-A7B2-466B6EADBE90}" type="datetimeFigureOut">
              <a:rPr lang="en-US" smtClean="0"/>
              <a:t>9/12/2023</a:t>
            </a:fld>
            <a:endParaRPr lang="en-US" dirty="0"/>
          </a:p>
        </p:txBody>
      </p:sp>
      <p:sp>
        <p:nvSpPr>
          <p:cNvPr id="6" name="Footer Placeholder 5">
            <a:extLst>
              <a:ext uri="{FF2B5EF4-FFF2-40B4-BE49-F238E27FC236}">
                <a16:creationId xmlns:a16="http://schemas.microsoft.com/office/drawing/2014/main" id="{A678EB93-FBB5-47D1-86A5-263D7A38DF9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9041B7F-0772-4477-B851-E5D1C75A90F8}"/>
              </a:ext>
            </a:extLst>
          </p:cNvPr>
          <p:cNvSpPr>
            <a:spLocks noGrp="1"/>
          </p:cNvSpPr>
          <p:nvPr>
            <p:ph type="sldNum" sz="quarter" idx="12"/>
          </p:nvPr>
        </p:nvSpPr>
        <p:spPr/>
        <p:txBody>
          <a:bodyPr/>
          <a:lstStyle/>
          <a:p>
            <a:fld id="{F378B97B-7389-467D-BCE8-4AF39ED2F744}" type="slidenum">
              <a:rPr lang="en-US" smtClean="0"/>
              <a:t>‹#›</a:t>
            </a:fld>
            <a:endParaRPr lang="en-US" dirty="0"/>
          </a:p>
        </p:txBody>
      </p:sp>
    </p:spTree>
    <p:extLst>
      <p:ext uri="{BB962C8B-B14F-4D97-AF65-F5344CB8AC3E}">
        <p14:creationId xmlns:p14="http://schemas.microsoft.com/office/powerpoint/2010/main" val="191342815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87926" y="351965"/>
            <a:ext cx="8322099" cy="549381"/>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
        <p:nvSpPr>
          <p:cNvPr id="6" name="Slide Number Placeholder 5"/>
          <p:cNvSpPr>
            <a:spLocks noGrp="1"/>
          </p:cNvSpPr>
          <p:nvPr>
            <p:ph type="sldNum" sz="quarter" idx="12"/>
            <p:custDataLst>
              <p:tags r:id="rId2"/>
            </p:custDataLst>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custDataLst>
              <p:tags r:id="rId3"/>
            </p:custDataLst>
          </p:nvPr>
        </p:nvSpPr>
        <p:spPr>
          <a:xfrm>
            <a:off x="5952259" y="4681174"/>
            <a:ext cx="2462829" cy="274637"/>
          </a:xfrm>
          <a:prstGeom prst="rect">
            <a:avLst/>
          </a:prstGeom>
        </p:spPr>
        <p:txBody>
          <a:bodyPr vert="horz" lIns="91440" tIns="45720" rIns="91440" bIns="45720" rtlCol="0" anchor="ctr"/>
          <a:lstStyle>
            <a:lvl1pPr algn="r">
              <a:buClr>
                <a:schemeClr val="accent1"/>
              </a:buClr>
              <a:defRPr sz="800">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custDataLst>
              <p:tags r:id="rId4"/>
            </p:custDataLst>
          </p:nvPr>
        </p:nvSpPr>
        <p:spPr>
          <a:xfrm>
            <a:off x="1575228" y="1411520"/>
            <a:ext cx="5931958" cy="2320462"/>
          </a:xfrm>
        </p:spPr>
        <p:txBody>
          <a:bodyPr anchor="ctr" anchorCtr="0"/>
          <a:lstStyle>
            <a:lvl1pPr marL="192083" indent="-192083">
              <a:spcBef>
                <a:spcPts val="600"/>
              </a:spcBef>
              <a:spcAft>
                <a:spcPts val="300"/>
              </a:spcAft>
              <a:buClr>
                <a:schemeClr val="accent1"/>
              </a:buClr>
              <a:buFont typeface="+mj-lt"/>
              <a:buAutoNum type="arabicPeriod"/>
              <a:defRPr sz="1425"/>
            </a:lvl1pPr>
            <a:lvl2pPr marL="297656" indent="-111919">
              <a:spcBef>
                <a:spcPct val="0"/>
              </a:spcBef>
              <a:spcAft>
                <a:spcPts val="300"/>
              </a:spcAft>
              <a:buClr>
                <a:schemeClr val="accent1"/>
              </a:buClr>
              <a:buFont typeface="Arial" panose="020B0604020202020204" pitchFamily="34" charset="0"/>
              <a:buChar char="•"/>
              <a:defRPr sz="1275"/>
            </a:lvl2pPr>
            <a:lvl3pPr marL="390515" indent="-228594">
              <a:spcBef>
                <a:spcPct val="0"/>
              </a:spcBef>
              <a:spcAft>
                <a:spcPts val="300"/>
              </a:spcAft>
              <a:buFont typeface="+mj-lt"/>
              <a:buAutoNum type="arabicPeriod"/>
              <a:defRPr sz="1100"/>
            </a:lvl3pPr>
            <a:lvl4pPr marL="469889" indent="-228594">
              <a:spcBef>
                <a:spcPct val="0"/>
              </a:spcBef>
              <a:spcAft>
                <a:spcPts val="300"/>
              </a:spcAft>
              <a:buFont typeface="+mj-lt"/>
              <a:buAutoNum type="arabicPeriod"/>
              <a:defRPr sz="1050"/>
            </a:lvl4pPr>
            <a:lvl5pPr marL="539737" indent="-228594">
              <a:spcBef>
                <a:spcPct val="0"/>
              </a:spcBef>
              <a:spcAft>
                <a:spcPts val="300"/>
              </a:spcAft>
              <a:buFont typeface="+mj-lt"/>
              <a:buAutoNum type="arabicPeriod"/>
              <a:defRPr sz="10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55518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Four sections w/ numb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custDataLst>
              <p:tags r:id="rId1"/>
            </p:custDataLst>
          </p:nvPr>
        </p:nvSpPr>
        <p:spPr/>
        <p:txBody>
          <a:bodyPr/>
          <a:lstStyle/>
          <a:p>
            <a:fld id="{66DE20E4-D496-034F-914D-F7F15B93E95B}" type="slidenum">
              <a:rPr lang="en-US" smtClean="0"/>
              <a:t>‹#›</a:t>
            </a:fld>
            <a:endParaRPr lang="en-US"/>
          </a:p>
        </p:txBody>
      </p:sp>
      <p:cxnSp>
        <p:nvCxnSpPr>
          <p:cNvPr id="5" name="Straight Connector 4">
            <a:extLst>
              <a:ext uri="{FF2B5EF4-FFF2-40B4-BE49-F238E27FC236}">
                <a16:creationId xmlns:a16="http://schemas.microsoft.com/office/drawing/2014/main" id="{45C0617B-A41B-B94F-A8DE-6993D064F9CD}"/>
              </a:ext>
            </a:extLst>
          </p:cNvPr>
          <p:cNvCxnSpPr/>
          <p:nvPr userDrawn="1">
            <p:custDataLst>
              <p:tags r:id="rId2"/>
            </p:custDataLst>
          </p:nvPr>
        </p:nvCxnSpPr>
        <p:spPr>
          <a:xfrm flipH="1">
            <a:off x="880937" y="1394733"/>
            <a:ext cx="738212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p:nvPr userDrawn="1">
            <p:custDataLst>
              <p:tags r:id="rId3"/>
            </p:custDataLst>
          </p:nvPr>
        </p:nvCxnSpPr>
        <p:spPr>
          <a:xfrm flipH="1">
            <a:off x="880936" y="2400163"/>
            <a:ext cx="738213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p:nvPr userDrawn="1">
            <p:custDataLst>
              <p:tags r:id="rId4"/>
            </p:custDataLst>
          </p:nvPr>
        </p:nvCxnSpPr>
        <p:spPr>
          <a:xfrm flipH="1">
            <a:off x="880936" y="3405593"/>
            <a:ext cx="7382130" cy="0"/>
          </a:xfrm>
          <a:prstGeom prst="line">
            <a:avLst/>
          </a:prstGeom>
          <a:noFill/>
          <a:ln w="9525" cap="flat" cmpd="sng" algn="ctr">
            <a:solidFill>
              <a:schemeClr val="tx2">
                <a:lumMod val="60000"/>
                <a:lumOff val="40000"/>
              </a:schemeClr>
            </a:solidFill>
            <a:prstDash val="solid"/>
          </a:ln>
          <a:effectLst/>
        </p:spPr>
      </p:cxnSp>
      <p:sp>
        <p:nvSpPr>
          <p:cNvPr id="34" name="Text Placeholder 33">
            <a:extLst>
              <a:ext uri="{FF2B5EF4-FFF2-40B4-BE49-F238E27FC236}">
                <a16:creationId xmlns:a16="http://schemas.microsoft.com/office/drawing/2014/main" id="{9CB06751-CB75-614D-A598-4763478A2CC7}"/>
              </a:ext>
            </a:extLst>
          </p:cNvPr>
          <p:cNvSpPr>
            <a:spLocks noGrp="1"/>
          </p:cNvSpPr>
          <p:nvPr userDrawn="1">
            <p:ph type="body" sz="quarter" idx="12" hasCustomPrompt="1"/>
            <p:custDataLst>
              <p:tags r:id="rId5"/>
            </p:custDataLst>
          </p:nvPr>
        </p:nvSpPr>
        <p:spPr>
          <a:xfrm>
            <a:off x="880936" y="549444"/>
            <a:ext cx="804672" cy="804672"/>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4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a:t>
            </a:r>
          </a:p>
        </p:txBody>
      </p:sp>
      <p:sp>
        <p:nvSpPr>
          <p:cNvPr id="35" name="Text Placeholder 33">
            <a:extLst>
              <a:ext uri="{FF2B5EF4-FFF2-40B4-BE49-F238E27FC236}">
                <a16:creationId xmlns:a16="http://schemas.microsoft.com/office/drawing/2014/main" id="{0F5B778C-62CF-294F-A8A7-ADB8D30F7E4B}"/>
              </a:ext>
            </a:extLst>
          </p:cNvPr>
          <p:cNvSpPr>
            <a:spLocks noGrp="1"/>
          </p:cNvSpPr>
          <p:nvPr userDrawn="1">
            <p:ph type="body" sz="quarter" idx="13" hasCustomPrompt="1"/>
            <p:custDataLst>
              <p:tags r:id="rId6"/>
            </p:custDataLst>
          </p:nvPr>
        </p:nvSpPr>
        <p:spPr>
          <a:xfrm>
            <a:off x="880936" y="1555249"/>
            <a:ext cx="804672" cy="804672"/>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4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a:t>
            </a:r>
          </a:p>
        </p:txBody>
      </p:sp>
      <p:sp>
        <p:nvSpPr>
          <p:cNvPr id="36" name="Text Placeholder 33">
            <a:extLst>
              <a:ext uri="{FF2B5EF4-FFF2-40B4-BE49-F238E27FC236}">
                <a16:creationId xmlns:a16="http://schemas.microsoft.com/office/drawing/2014/main" id="{0C74DA92-54F5-534D-89FC-7CCB28538954}"/>
              </a:ext>
            </a:extLst>
          </p:cNvPr>
          <p:cNvSpPr>
            <a:spLocks noGrp="1"/>
          </p:cNvSpPr>
          <p:nvPr userDrawn="1">
            <p:ph type="body" sz="quarter" idx="14" hasCustomPrompt="1"/>
            <p:custDataLst>
              <p:tags r:id="rId7"/>
            </p:custDataLst>
          </p:nvPr>
        </p:nvSpPr>
        <p:spPr>
          <a:xfrm>
            <a:off x="880936" y="2560679"/>
            <a:ext cx="804672" cy="804672"/>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4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a:t>
            </a:r>
          </a:p>
        </p:txBody>
      </p:sp>
      <p:sp>
        <p:nvSpPr>
          <p:cNvPr id="37" name="Text Placeholder 33">
            <a:extLst>
              <a:ext uri="{FF2B5EF4-FFF2-40B4-BE49-F238E27FC236}">
                <a16:creationId xmlns:a16="http://schemas.microsoft.com/office/drawing/2014/main" id="{9F262C8B-5C7F-B14A-BA25-50C34A7FD288}"/>
              </a:ext>
            </a:extLst>
          </p:cNvPr>
          <p:cNvSpPr>
            <a:spLocks noGrp="1"/>
          </p:cNvSpPr>
          <p:nvPr userDrawn="1">
            <p:ph type="body" sz="quarter" idx="15" hasCustomPrompt="1"/>
            <p:custDataLst>
              <p:tags r:id="rId8"/>
            </p:custDataLst>
          </p:nvPr>
        </p:nvSpPr>
        <p:spPr>
          <a:xfrm>
            <a:off x="880936" y="3565734"/>
            <a:ext cx="804672" cy="804672"/>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4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a:t>
            </a:r>
          </a:p>
        </p:txBody>
      </p: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custDataLst>
              <p:tags r:id="rId9"/>
            </p:custDataLst>
          </p:nvPr>
        </p:nvSpPr>
        <p:spPr>
          <a:xfrm>
            <a:off x="1923113" y="663405"/>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custDataLst>
              <p:tags r:id="rId10"/>
            </p:custDataLst>
          </p:nvPr>
        </p:nvSpPr>
        <p:spPr>
          <a:xfrm>
            <a:off x="1923113" y="884008"/>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custDataLst>
              <p:tags r:id="rId11"/>
            </p:custDataLst>
          </p:nvPr>
        </p:nvSpPr>
        <p:spPr>
          <a:xfrm>
            <a:off x="1923113" y="1668834"/>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custDataLst>
              <p:tags r:id="rId12"/>
            </p:custDataLst>
          </p:nvPr>
        </p:nvSpPr>
        <p:spPr>
          <a:xfrm>
            <a:off x="1923113" y="1889437"/>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custDataLst>
              <p:tags r:id="rId13"/>
            </p:custDataLst>
          </p:nvPr>
        </p:nvSpPr>
        <p:spPr>
          <a:xfrm>
            <a:off x="1923113" y="2669460"/>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custDataLst>
              <p:tags r:id="rId14"/>
            </p:custDataLst>
          </p:nvPr>
        </p:nvSpPr>
        <p:spPr>
          <a:xfrm>
            <a:off x="1923113" y="2890063"/>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custDataLst>
              <p:tags r:id="rId15"/>
            </p:custDataLst>
          </p:nvPr>
        </p:nvSpPr>
        <p:spPr>
          <a:xfrm>
            <a:off x="1923113" y="3674889"/>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custDataLst>
              <p:tags r:id="rId16"/>
            </p:custDataLst>
          </p:nvPr>
        </p:nvSpPr>
        <p:spPr>
          <a:xfrm>
            <a:off x="1923113" y="3895492"/>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custDataLst>
              <p:tags r:id="rId17"/>
            </p:custDataLst>
          </p:nvPr>
        </p:nvSpPr>
        <p:spPr/>
        <p:txBody>
          <a:bodyPr/>
          <a:lstStyle/>
          <a:p>
            <a:r>
              <a:rPr lang="en-US"/>
              <a:t>Type Division Name here</a:t>
            </a:r>
          </a:p>
        </p:txBody>
      </p:sp>
    </p:spTree>
    <p:extLst>
      <p:ext uri="{BB962C8B-B14F-4D97-AF65-F5344CB8AC3E}">
        <p14:creationId xmlns:p14="http://schemas.microsoft.com/office/powerpoint/2010/main" val="26957368"/>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Four sections with ic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custDataLst>
              <p:tags r:id="rId1"/>
            </p:custDataLst>
          </p:nvPr>
        </p:nvSpPr>
        <p:spPr/>
        <p:txBody>
          <a:bodyPr/>
          <a:lstStyle/>
          <a:p>
            <a:fld id="{66DE20E4-D496-034F-914D-F7F15B93E95B}" type="slidenum">
              <a:rPr lang="en-US" smtClean="0"/>
              <a:t>‹#›</a:t>
            </a:fld>
            <a:endParaRPr lang="en-US"/>
          </a:p>
        </p:txBody>
      </p:sp>
      <p:cxnSp>
        <p:nvCxnSpPr>
          <p:cNvPr id="5" name="Straight Connector 4">
            <a:extLst>
              <a:ext uri="{FF2B5EF4-FFF2-40B4-BE49-F238E27FC236}">
                <a16:creationId xmlns:a16="http://schemas.microsoft.com/office/drawing/2014/main" id="{45C0617B-A41B-B94F-A8DE-6993D064F9CD}"/>
              </a:ext>
            </a:extLst>
          </p:cNvPr>
          <p:cNvCxnSpPr/>
          <p:nvPr userDrawn="1">
            <p:custDataLst>
              <p:tags r:id="rId2"/>
            </p:custDataLst>
          </p:nvPr>
        </p:nvCxnSpPr>
        <p:spPr>
          <a:xfrm flipH="1">
            <a:off x="880937" y="1394733"/>
            <a:ext cx="738212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p:nvPr userDrawn="1">
            <p:custDataLst>
              <p:tags r:id="rId3"/>
            </p:custDataLst>
          </p:nvPr>
        </p:nvCxnSpPr>
        <p:spPr>
          <a:xfrm flipH="1">
            <a:off x="880936" y="2400163"/>
            <a:ext cx="738213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p:nvPr userDrawn="1">
            <p:custDataLst>
              <p:tags r:id="rId4"/>
            </p:custDataLst>
          </p:nvPr>
        </p:nvCxnSpPr>
        <p:spPr>
          <a:xfrm flipH="1">
            <a:off x="880936" y="3405593"/>
            <a:ext cx="7382130" cy="0"/>
          </a:xfrm>
          <a:prstGeom prst="line">
            <a:avLst/>
          </a:prstGeom>
          <a:noFill/>
          <a:ln w="9525" cap="flat" cmpd="sng" algn="ctr">
            <a:solidFill>
              <a:schemeClr val="tx2">
                <a:lumMod val="60000"/>
                <a:lumOff val="40000"/>
              </a:schemeClr>
            </a:solidFill>
            <a:prstDash val="solid"/>
          </a:ln>
          <a:effectLst/>
        </p:spPr>
      </p:cxn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custDataLst>
              <p:tags r:id="rId5"/>
            </p:custDataLst>
          </p:nvPr>
        </p:nvSpPr>
        <p:spPr>
          <a:xfrm>
            <a:off x="1923113" y="663405"/>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custDataLst>
              <p:tags r:id="rId6"/>
            </p:custDataLst>
          </p:nvPr>
        </p:nvSpPr>
        <p:spPr>
          <a:xfrm>
            <a:off x="1923113" y="884008"/>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custDataLst>
              <p:tags r:id="rId7"/>
            </p:custDataLst>
          </p:nvPr>
        </p:nvSpPr>
        <p:spPr>
          <a:xfrm>
            <a:off x="1923113" y="1668834"/>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custDataLst>
              <p:tags r:id="rId8"/>
            </p:custDataLst>
          </p:nvPr>
        </p:nvSpPr>
        <p:spPr>
          <a:xfrm>
            <a:off x="1923113" y="1889437"/>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custDataLst>
              <p:tags r:id="rId9"/>
            </p:custDataLst>
          </p:nvPr>
        </p:nvSpPr>
        <p:spPr>
          <a:xfrm>
            <a:off x="1923113" y="2669460"/>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custDataLst>
              <p:tags r:id="rId10"/>
            </p:custDataLst>
          </p:nvPr>
        </p:nvSpPr>
        <p:spPr>
          <a:xfrm>
            <a:off x="1923113" y="2890063"/>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custDataLst>
              <p:tags r:id="rId11"/>
            </p:custDataLst>
          </p:nvPr>
        </p:nvSpPr>
        <p:spPr>
          <a:xfrm>
            <a:off x="1923113" y="3674889"/>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custDataLst>
              <p:tags r:id="rId12"/>
            </p:custDataLst>
          </p:nvPr>
        </p:nvSpPr>
        <p:spPr>
          <a:xfrm>
            <a:off x="1923113" y="3895492"/>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custDataLst>
              <p:tags r:id="rId13"/>
            </p:custDataLst>
          </p:nvPr>
        </p:nvSpPr>
        <p:spPr/>
        <p:txBody>
          <a:bodyPr/>
          <a:lstStyle/>
          <a:p>
            <a:r>
              <a:rPr lang="en-US"/>
              <a:t>Type Division Name here</a:t>
            </a:r>
          </a:p>
        </p:txBody>
      </p:sp>
    </p:spTree>
    <p:extLst>
      <p:ext uri="{BB962C8B-B14F-4D97-AF65-F5344CB8AC3E}">
        <p14:creationId xmlns:p14="http://schemas.microsoft.com/office/powerpoint/2010/main" val="1947176761"/>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ull-bleed image light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custDataLst>
              <p:tags r:id="rId1"/>
            </p:custDataLst>
          </p:nvPr>
        </p:nvSpPr>
        <p:spPr>
          <a:xfrm>
            <a:off x="0" y="0"/>
            <a:ext cx="9144000" cy="5143500"/>
          </a:xfrm>
          <a:solidFill>
            <a:schemeClr val="tx2">
              <a:lumMod val="60000"/>
              <a:lumOff val="40000"/>
            </a:schemeClr>
          </a:solidFill>
        </p:spPr>
        <p:txBody>
          <a:bodyPr anchor="ctr"/>
          <a:lstStyle>
            <a:lvl1pPr marL="0" indent="0" algn="ctr">
              <a:buNone/>
              <a:defRPr/>
            </a:lvl1pPr>
          </a:lstStyle>
          <a:p>
            <a:endParaRPr lang="en-US"/>
          </a:p>
        </p:txBody>
      </p:sp>
      <p:sp>
        <p:nvSpPr>
          <p:cNvPr id="5" name="Slide Number Placeholder 4"/>
          <p:cNvSpPr>
            <a:spLocks noGrp="1"/>
          </p:cNvSpPr>
          <p:nvPr>
            <p:ph type="sldNum" sz="quarter" idx="12"/>
            <p:custDataLst>
              <p:tags r:id="rId2"/>
            </p:custDataLst>
          </p:nvPr>
        </p:nvSpPr>
        <p:spPr/>
        <p:txBody>
          <a:bodyPr/>
          <a:lstStyle/>
          <a:p>
            <a:fld id="{90F9BDA0-AF0E-4BA8-B742-3B9C92A3E6FE}" type="slidenum">
              <a:rPr lang="en-US" smtClean="0"/>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custDataLst>
              <p:tags r:id="rId3"/>
            </p:custDataLst>
          </p:nvPr>
        </p:nvSpPr>
        <p:spPr>
          <a:xfrm>
            <a:off x="5977054" y="4681174"/>
            <a:ext cx="2455395"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7" name="TextBox 6">
            <a:extLst>
              <a:ext uri="{FF2B5EF4-FFF2-40B4-BE49-F238E27FC236}">
                <a16:creationId xmlns:a16="http://schemas.microsoft.com/office/drawing/2014/main" id="{457E1A05-8BEA-C340-A5A9-DFD9053D0678}"/>
              </a:ext>
            </a:extLst>
          </p:cNvPr>
          <p:cNvSpPr txBox="1"/>
          <p:nvPr userDrawn="1">
            <p:custDataLst>
              <p:tags r:id="rId4"/>
            </p:custDataLst>
          </p:nvPr>
        </p:nvSpPr>
        <p:spPr>
          <a:xfrm>
            <a:off x="822960" y="4749613"/>
            <a:ext cx="2957208" cy="184666"/>
          </a:xfrm>
          <a:prstGeom prst="rect">
            <a:avLst/>
          </a:prstGeom>
          <a:noFill/>
        </p:spPr>
        <p:txBody>
          <a:bodyPr wrap="square" rtlCol="0">
            <a:spAutoFit/>
          </a:bodyPr>
          <a:lstStyle/>
          <a:p>
            <a:pPr marL="0" marR="0" lvl="0" indent="0" algn="l" defTabSz="685783" rtl="0" eaLnBrk="1" fontAlgn="auto" latinLnBrk="0" hangingPunct="1">
              <a:lnSpc>
                <a:spcPct val="100000"/>
              </a:lnSpc>
              <a:spcBef>
                <a:spcPct val="0"/>
              </a:spcBef>
              <a:spcAft>
                <a:spcPct val="0"/>
              </a:spcAft>
              <a:buClrTx/>
              <a:buSzTx/>
              <a:buFontTx/>
              <a:buNone/>
              <a:defRPr/>
            </a:pPr>
            <a:r>
              <a:rPr kumimoji="0" lang="en-US" sz="6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 2021 United HealthCare Services, Inc. All rights reserved.</a:t>
            </a:r>
          </a:p>
        </p:txBody>
      </p:sp>
      <p:sp>
        <p:nvSpPr>
          <p:cNvPr id="8" name="Graphic 8">
            <a:extLst>
              <a:ext uri="{FF2B5EF4-FFF2-40B4-BE49-F238E27FC236}">
                <a16:creationId xmlns:a16="http://schemas.microsoft.com/office/drawing/2014/main" id="{3E10119E-13B3-BF4F-9771-A3F130658023}"/>
              </a:ext>
            </a:extLst>
          </p:cNvPr>
          <p:cNvSpPr/>
          <p:nvPr userDrawn="1">
            <p:custDataLst>
              <p:tags r:id="rId5"/>
            </p:custDataLst>
          </p:nvPr>
        </p:nvSpPr>
        <p:spPr>
          <a:xfrm>
            <a:off x="457202" y="4660470"/>
            <a:ext cx="133150" cy="23227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1800"/>
          </a:p>
        </p:txBody>
      </p:sp>
    </p:spTree>
    <p:extLst>
      <p:ext uri="{BB962C8B-B14F-4D97-AF65-F5344CB8AC3E}">
        <p14:creationId xmlns:p14="http://schemas.microsoft.com/office/powerpoint/2010/main" val="25591456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Full-bleed image dark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custDataLst>
              <p:tags r:id="rId1"/>
            </p:custDataLst>
          </p:nvPr>
        </p:nvSpPr>
        <p:spPr>
          <a:xfrm>
            <a:off x="0" y="0"/>
            <a:ext cx="9144000" cy="5143500"/>
          </a:xfrm>
          <a:solidFill>
            <a:schemeClr val="tx2"/>
          </a:solidFill>
        </p:spPr>
        <p:txBody>
          <a:bodyPr anchor="ctr"/>
          <a:lstStyle>
            <a:lvl1pPr marL="0" indent="0" algn="ctr">
              <a:buNone/>
              <a:defRPr>
                <a:solidFill>
                  <a:schemeClr val="bg1"/>
                </a:solidFill>
              </a:defRPr>
            </a:lvl1pPr>
          </a:lstStyle>
          <a:p>
            <a:endParaRPr lang="en-US"/>
          </a:p>
        </p:txBody>
      </p:sp>
      <p:sp>
        <p:nvSpPr>
          <p:cNvPr id="5" name="Slide Number Placeholder 4"/>
          <p:cNvSpPr>
            <a:spLocks noGrp="1"/>
          </p:cNvSpPr>
          <p:nvPr>
            <p:ph type="sldNum" sz="quarter" idx="12"/>
            <p:custDataLst>
              <p:tags r:id="rId2"/>
            </p:custDataLst>
          </p:nvPr>
        </p:nvSpPr>
        <p:spPr/>
        <p:txBody>
          <a:bodyPr/>
          <a:lstStyle>
            <a:lvl1pPr>
              <a:defRPr>
                <a:solidFill>
                  <a:schemeClr val="bg1"/>
                </a:solidFill>
              </a:defRPr>
            </a:lvl1pPr>
          </a:lstStyle>
          <a:p>
            <a:fld id="{90F9BDA0-AF0E-4BA8-B742-3B9C92A3E6FE}" type="slidenum">
              <a:rPr lang="en-US" smtClean="0"/>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custDataLst>
              <p:tags r:id="rId3"/>
            </p:custDataLst>
          </p:nvPr>
        </p:nvSpPr>
        <p:spPr>
          <a:xfrm>
            <a:off x="5969620" y="4681174"/>
            <a:ext cx="2462829" cy="274637"/>
          </a:xfrm>
          <a:prstGeom prst="rect">
            <a:avLst/>
          </a:prstGeom>
        </p:spPr>
        <p:txBody>
          <a:bodyPr vert="horz" lIns="91440" tIns="45720" rIns="91440" bIns="45720" rtlCol="0" anchor="ctr"/>
          <a:lstStyle>
            <a:lvl1pPr algn="r">
              <a:defRPr sz="800">
                <a:solidFill>
                  <a:schemeClr val="bg1"/>
                </a:solidFill>
              </a:defRPr>
            </a:lvl1pPr>
          </a:lstStyle>
          <a:p>
            <a:r>
              <a:rPr lang="en-US"/>
              <a:t>Type Division Name here</a:t>
            </a:r>
          </a:p>
        </p:txBody>
      </p:sp>
      <p:sp>
        <p:nvSpPr>
          <p:cNvPr id="7" name="TextBox 6">
            <a:extLst>
              <a:ext uri="{FF2B5EF4-FFF2-40B4-BE49-F238E27FC236}">
                <a16:creationId xmlns:a16="http://schemas.microsoft.com/office/drawing/2014/main" id="{513B21B1-1CC2-6640-8C36-C1582A51D4C9}"/>
              </a:ext>
            </a:extLst>
          </p:cNvPr>
          <p:cNvSpPr txBox="1"/>
          <p:nvPr userDrawn="1">
            <p:custDataLst>
              <p:tags r:id="rId4"/>
            </p:custDataLst>
          </p:nvPr>
        </p:nvSpPr>
        <p:spPr>
          <a:xfrm>
            <a:off x="822960" y="4749613"/>
            <a:ext cx="2957208" cy="184666"/>
          </a:xfrm>
          <a:prstGeom prst="rect">
            <a:avLst/>
          </a:prstGeom>
          <a:noFill/>
        </p:spPr>
        <p:txBody>
          <a:bodyPr wrap="square" rtlCol="0">
            <a:spAutoFit/>
          </a:bodyPr>
          <a:lstStyle/>
          <a:p>
            <a:pPr marL="0" marR="0" lvl="0" indent="0" algn="l" defTabSz="685783" rtl="0" eaLnBrk="1" fontAlgn="auto" latinLnBrk="0" hangingPunct="1">
              <a:lnSpc>
                <a:spcPct val="100000"/>
              </a:lnSpc>
              <a:spcBef>
                <a:spcPct val="0"/>
              </a:spcBef>
              <a:spcAft>
                <a:spcPct val="0"/>
              </a:spcAft>
              <a:buClrTx/>
              <a:buSzTx/>
              <a:buFontTx/>
              <a:buNone/>
              <a:defRPr/>
            </a:pPr>
            <a:r>
              <a:rPr kumimoji="0" lang="en-US" sz="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2021 United HealthCare Services, Inc. All rights reserved.</a:t>
            </a:r>
          </a:p>
        </p:txBody>
      </p:sp>
      <p:sp>
        <p:nvSpPr>
          <p:cNvPr id="8" name="Graphic 8">
            <a:extLst>
              <a:ext uri="{FF2B5EF4-FFF2-40B4-BE49-F238E27FC236}">
                <a16:creationId xmlns:a16="http://schemas.microsoft.com/office/drawing/2014/main" id="{CB97FD1F-3432-5F42-BA9B-FE85EE343C75}"/>
              </a:ext>
            </a:extLst>
          </p:cNvPr>
          <p:cNvSpPr/>
          <p:nvPr userDrawn="1">
            <p:custDataLst>
              <p:tags r:id="rId5"/>
            </p:custDataLst>
          </p:nvPr>
        </p:nvSpPr>
        <p:spPr>
          <a:xfrm>
            <a:off x="457202" y="4660470"/>
            <a:ext cx="133150" cy="23227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1800"/>
          </a:p>
        </p:txBody>
      </p:sp>
    </p:spTree>
    <p:extLst>
      <p:ext uri="{BB962C8B-B14F-4D97-AF65-F5344CB8AC3E}">
        <p14:creationId xmlns:p14="http://schemas.microsoft.com/office/powerpoint/2010/main" val="20905464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Content Slide 1">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41350" y="971550"/>
            <a:ext cx="8074552" cy="685800"/>
          </a:xfrm>
          <a:prstGeom prst="rect">
            <a:avLst/>
          </a:prstGeom>
        </p:spPr>
        <p:txBody>
          <a:bodyPr anchor="t"/>
          <a:lstStyle/>
          <a:p>
            <a:r>
              <a:rPr lang="en-US"/>
              <a:t>Click to edit Master title style</a:t>
            </a:r>
          </a:p>
        </p:txBody>
      </p:sp>
      <p:sp>
        <p:nvSpPr>
          <p:cNvPr id="13" name="Text Placeholder 12"/>
          <p:cNvSpPr>
            <a:spLocks noGrp="1"/>
          </p:cNvSpPr>
          <p:nvPr>
            <p:ph type="body" sz="quarter" idx="12"/>
            <p:custDataLst>
              <p:tags r:id="rId2"/>
            </p:custDataLst>
          </p:nvPr>
        </p:nvSpPr>
        <p:spPr>
          <a:xfrm>
            <a:off x="641350" y="4343401"/>
            <a:ext cx="8074552" cy="506627"/>
          </a:xfrm>
          <a:prstGeom prst="rect">
            <a:avLst/>
          </a:prstGeom>
        </p:spPr>
        <p:txBody>
          <a:bodyPr anchor="b"/>
          <a:lstStyle>
            <a:lvl1pPr>
              <a:defRPr sz="450">
                <a:solidFill>
                  <a:schemeClr val="tx1"/>
                </a:solidFill>
              </a:defRPr>
            </a:lvl1pPr>
          </a:lstStyle>
          <a:p>
            <a:pPr lvl="0"/>
            <a:r>
              <a:rPr lang="en-US"/>
              <a:t>Click to edit Master text styles</a:t>
            </a:r>
          </a:p>
        </p:txBody>
      </p:sp>
      <p:sp>
        <p:nvSpPr>
          <p:cNvPr id="16" name="Text Placeholder 15"/>
          <p:cNvSpPr>
            <a:spLocks noGrp="1"/>
          </p:cNvSpPr>
          <p:nvPr>
            <p:ph type="body" sz="quarter" idx="13"/>
            <p:custDataLst>
              <p:tags r:id="rId3"/>
            </p:custDataLst>
          </p:nvPr>
        </p:nvSpPr>
        <p:spPr>
          <a:xfrm>
            <a:off x="641351" y="1657350"/>
            <a:ext cx="8074025" cy="26860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sz="quarter" idx="15"/>
            <p:custDataLst>
              <p:tags r:id="rId4"/>
            </p:custDataLst>
          </p:nvPr>
        </p:nvSpPr>
        <p:spPr>
          <a:xfrm>
            <a:off x="5943600" y="736603"/>
            <a:ext cx="3200400" cy="185820"/>
          </a:xfrm>
          <a:prstGeom prst="rect">
            <a:avLst/>
          </a:prstGeom>
        </p:spPr>
        <p:txBody>
          <a:bodyPr wrap="square" rIns="457200" anchor="ctr">
            <a:spAutoFit/>
          </a:bodyPr>
          <a:lstStyle>
            <a:lvl1pPr algn="r">
              <a:defRPr sz="675" b="1">
                <a:solidFill>
                  <a:schemeClr val="tx1"/>
                </a:solidFill>
              </a:defRPr>
            </a:lvl1pPr>
          </a:lstStyle>
          <a:p>
            <a:pPr lvl="0"/>
            <a:r>
              <a:rPr lang="en-US"/>
              <a:t>Click to edit Master text styles</a:t>
            </a:r>
          </a:p>
        </p:txBody>
      </p:sp>
      <p:sp>
        <p:nvSpPr>
          <p:cNvPr id="7" name="Text Placeholder 8"/>
          <p:cNvSpPr>
            <a:spLocks noGrp="1"/>
          </p:cNvSpPr>
          <p:nvPr>
            <p:ph type="body" sz="quarter" idx="11"/>
            <p:custDataLst>
              <p:tags r:id="rId5"/>
            </p:custDataLst>
          </p:nvPr>
        </p:nvSpPr>
        <p:spPr>
          <a:xfrm>
            <a:off x="641350" y="736603"/>
            <a:ext cx="3944816" cy="185820"/>
          </a:xfrm>
          <a:prstGeom prst="rect">
            <a:avLst/>
          </a:prstGeom>
        </p:spPr>
        <p:txBody>
          <a:bodyPr wrap="square" anchor="ctr">
            <a:spAutoFit/>
          </a:bodyPr>
          <a:lstStyle>
            <a:lvl1pPr>
              <a:defRPr sz="675"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8412337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a:xfrm>
            <a:off x="0" y="5378193"/>
            <a:ext cx="685800" cy="23084"/>
          </a:xfrm>
          <a:prstGeom prst="rect">
            <a:avLst/>
          </a:prstGeom>
        </p:spPr>
        <p:txBody>
          <a:bodyPr/>
          <a:lstStyle/>
          <a:p>
            <a:fld id="{C9C2E934-DCF6-42A5-85FE-8C1CB869FF21}" type="datetime1">
              <a:rPr lang="en-US" smtClean="0"/>
              <a:t>9/12/2023</a:t>
            </a:fld>
            <a:endParaRPr lang="en-US"/>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t>‹#›</a:t>
            </a:fld>
            <a:endParaRPr lang="en-US"/>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a:xfrm>
            <a:off x="0" y="5340311"/>
            <a:ext cx="866825" cy="23084"/>
          </a:xfrm>
          <a:prstGeom prst="rect">
            <a:avLst/>
          </a:prstGeom>
        </p:spPr>
        <p:txBody>
          <a:bodyPr/>
          <a:lstStyle/>
          <a:p>
            <a:r>
              <a:rPr lang="en-US"/>
              <a:t>Confidential property of Optum. Do not distribute or reproduce without express permission from Optum.</a:t>
            </a:r>
          </a:p>
        </p:txBody>
      </p:sp>
      <p:sp>
        <p:nvSpPr>
          <p:cNvPr id="9" name="Title 1">
            <a:extLst>
              <a:ext uri="{FF2B5EF4-FFF2-40B4-BE49-F238E27FC236}">
                <a16:creationId xmlns:a16="http://schemas.microsoft.com/office/drawing/2014/main" id="{39A691BC-8CE3-451C-8D8C-4F2C51BA8579}"/>
              </a:ext>
            </a:extLst>
          </p:cNvPr>
          <p:cNvSpPr>
            <a:spLocks noGrp="1"/>
          </p:cNvSpPr>
          <p:nvPr>
            <p:ph type="title" hasCustomPrompt="1"/>
          </p:nvPr>
        </p:nvSpPr>
        <p:spPr bwMode="gray">
          <a:xfrm>
            <a:off x="342899" y="226314"/>
            <a:ext cx="8136083" cy="784830"/>
          </a:xfrm>
          <a:prstGeom prst="rect">
            <a:avLst/>
          </a:prstGeom>
        </p:spPr>
        <p:txBody>
          <a:bodyPr lIns="0" rIns="0">
            <a:spAutoFit/>
          </a:bodyPr>
          <a:lstStyle>
            <a:lvl1pPr>
              <a:defRPr sz="2250">
                <a:solidFill>
                  <a:schemeClr val="accent1"/>
                </a:solidFill>
              </a:defRPr>
            </a:lvl1pPr>
          </a:lstStyle>
          <a:p>
            <a:r>
              <a:rPr lang="en-US"/>
              <a:t>Click to edit master title style</a:t>
            </a:r>
            <a:br>
              <a:rPr lang="en-US"/>
            </a:br>
            <a:r>
              <a:rPr lang="en-US"/>
              <a:t>double line title</a:t>
            </a:r>
          </a:p>
        </p:txBody>
      </p:sp>
    </p:spTree>
    <p:extLst>
      <p:ext uri="{BB962C8B-B14F-4D97-AF65-F5344CB8AC3E}">
        <p14:creationId xmlns:p14="http://schemas.microsoft.com/office/powerpoint/2010/main" val="2638870174"/>
      </p:ext>
    </p:extLst>
  </p:cSld>
  <p:clrMapOvr>
    <a:masterClrMapping/>
  </p:clrMapOvr>
  <p:transition/>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926" y="351965"/>
            <a:ext cx="7260971" cy="548640"/>
          </a:xfrm>
        </p:spPr>
        <p:txBody>
          <a:bodyPr vert="horz" lIns="91440" tIns="45720" rIns="91440" bIns="45720" rtlCol="0" anchor="t" anchorCtr="0">
            <a:noAutofit/>
          </a:bodyPr>
          <a:lstStyle>
            <a:lvl1pPr>
              <a:lnSpc>
                <a:spcPct val="100000"/>
              </a:lnSpc>
              <a:defRPr lang="en-US"/>
            </a:lvl1pPr>
          </a:lstStyle>
          <a:p>
            <a:pPr lvl="0"/>
            <a:r>
              <a:rPr lang="en-US" dirty="0"/>
              <a:t>Click to add title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5955354" y="4681174"/>
            <a:ext cx="2455394" cy="274637"/>
          </a:xfrm>
          <a:prstGeom prst="rect">
            <a:avLst/>
          </a:prstGeom>
        </p:spPr>
        <p:txBody>
          <a:bodyPr vert="horz" lIns="91440" tIns="45720" rIns="91440" bIns="45720" rtlCol="0" anchor="ctr"/>
          <a:lstStyle>
            <a:lvl1pPr algn="r">
              <a:defRPr sz="800">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5" y="1124712"/>
            <a:ext cx="7260971" cy="3394710"/>
          </a:xfrm>
        </p:spPr>
        <p:txBody>
          <a:bodyPr/>
          <a:lstStyle>
            <a:lvl1pPr marL="114297" indent="-114297">
              <a:spcBef>
                <a:spcPts val="300"/>
              </a:spcBef>
              <a:spcAft>
                <a:spcPts val="600"/>
              </a:spcAft>
              <a:buClr>
                <a:schemeClr val="accent1"/>
              </a:buClr>
              <a:tabLst/>
              <a:defRPr sz="1425"/>
            </a:lvl1pPr>
            <a:lvl2pPr marL="217483" indent="-98423">
              <a:spcBef>
                <a:spcPts val="0"/>
              </a:spcBef>
              <a:spcAft>
                <a:spcPts val="600"/>
              </a:spcAft>
              <a:buClr>
                <a:schemeClr val="accent1"/>
              </a:buClr>
              <a:tabLst/>
              <a:defRPr sz="1425"/>
            </a:lvl2pPr>
            <a:lvl3pPr marL="314318" indent="-82548">
              <a:spcBef>
                <a:spcPts val="0"/>
              </a:spcBef>
              <a:spcAft>
                <a:spcPts val="600"/>
              </a:spcAft>
              <a:buClr>
                <a:schemeClr val="accent1"/>
              </a:buClr>
              <a:tabLst/>
              <a:defRPr sz="1200"/>
            </a:lvl3pPr>
            <a:lvl4pPr marL="404803" indent="-90486">
              <a:spcBef>
                <a:spcPts val="0"/>
              </a:spcBef>
              <a:spcAft>
                <a:spcPts val="600"/>
              </a:spcAft>
              <a:buClr>
                <a:schemeClr val="accent1"/>
              </a:buClr>
              <a:tabLst/>
              <a:defRPr sz="1125"/>
            </a:lvl4pPr>
            <a:lvl5pPr marL="493701" indent="-80961">
              <a:spcBef>
                <a:spcPts val="0"/>
              </a:spcBef>
              <a:spcAft>
                <a:spcPts val="600"/>
              </a:spcAft>
              <a:buClr>
                <a:schemeClr val="accent1"/>
              </a:buClr>
              <a:tabLs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18934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C0DD54-8F3E-3141-9EFA-297A3BB9A28B}"/>
              </a:ext>
            </a:extLst>
          </p:cNvPr>
          <p:cNvSpPr/>
          <p:nvPr userDrawn="1">
            <p:custDataLst>
              <p:tags r:id="rId1"/>
            </p:custDataLst>
          </p:nvPr>
        </p:nvSpPr>
        <p:spPr>
          <a:xfrm>
            <a:off x="393814" y="4520792"/>
            <a:ext cx="8323857" cy="622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custDataLst>
              <p:tags r:id="rId2"/>
            </p:custDataLst>
          </p:nvPr>
        </p:nvSpPr>
        <p:spPr>
          <a:xfrm>
            <a:off x="1443092" y="676275"/>
            <a:ext cx="6227505" cy="1577975"/>
          </a:xfrm>
        </p:spPr>
        <p:txBody>
          <a:bodyPr anchor="b">
            <a:noAutofit/>
          </a:bodyPr>
          <a:lstStyle>
            <a:lvl1pPr algn="l">
              <a:defRPr sz="3800" spc="0" baseline="0"/>
            </a:lvl1pPr>
          </a:lstStyle>
          <a:p>
            <a:r>
              <a:rPr lang="en-US"/>
              <a:t>Title slide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custDataLst>
              <p:tags r:id="rId3"/>
            </p:custDataLst>
          </p:nvPr>
        </p:nvSpPr>
        <p:spPr>
          <a:xfrm>
            <a:off x="1438752" y="2243401"/>
            <a:ext cx="6227505" cy="707616"/>
          </a:xfrm>
        </p:spPr>
        <p:txBody>
          <a:bodyPr>
            <a:noAutofit/>
          </a:bodyPr>
          <a:lstStyle>
            <a:lvl1pPr marL="0" indent="0" algn="l">
              <a:buNone/>
              <a:defRPr sz="1500">
                <a:solidFill>
                  <a:schemeClr val="accent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custDataLst>
              <p:tags r:id="rId4"/>
            </p:custDataLst>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560093" y="4281954"/>
            <a:ext cx="1161919" cy="402336"/>
          </a:xfrm>
          <a:prstGeom prst="rect">
            <a:avLst/>
          </a:prstGeom>
        </p:spPr>
      </p:pic>
      <p:sp>
        <p:nvSpPr>
          <p:cNvPr id="16" name="Primary-Client-Logo">
            <a:extLst>
              <a:ext uri="{FF2B5EF4-FFF2-40B4-BE49-F238E27FC236}">
                <a16:creationId xmlns:a16="http://schemas.microsoft.com/office/drawing/2014/main" id="{91B53ED4-67C3-2545-961B-C7D8D4E0696B}"/>
              </a:ext>
            </a:extLst>
          </p:cNvPr>
          <p:cNvSpPr/>
          <p:nvPr>
            <p:custDataLst>
              <p:tags r:id="rId5"/>
            </p:custDataLst>
          </p:nvPr>
        </p:nvSpPr>
        <p:spPr>
          <a:xfrm>
            <a:off x="457201" y="457201"/>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1800"/>
          </a:p>
        </p:txBody>
      </p:sp>
      <p:sp>
        <p:nvSpPr>
          <p:cNvPr id="5" name="Text Placeholder 4">
            <a:extLst>
              <a:ext uri="{FF2B5EF4-FFF2-40B4-BE49-F238E27FC236}">
                <a16:creationId xmlns:a16="http://schemas.microsoft.com/office/drawing/2014/main" id="{A03B0FA5-CAA8-F144-AA63-57A5866F638A}"/>
              </a:ext>
            </a:extLst>
          </p:cNvPr>
          <p:cNvSpPr>
            <a:spLocks noGrp="1"/>
          </p:cNvSpPr>
          <p:nvPr>
            <p:ph type="body" sz="quarter" idx="10"/>
            <p:custDataLst>
              <p:tags r:id="rId6"/>
            </p:custDataLst>
          </p:nvPr>
        </p:nvSpPr>
        <p:spPr>
          <a:xfrm>
            <a:off x="383259" y="4538153"/>
            <a:ext cx="2257425" cy="202684"/>
          </a:xfrm>
        </p:spPr>
        <p:txBody>
          <a:bodyPr/>
          <a:lstStyle>
            <a:lvl1pPr marL="0" indent="0">
              <a:buNone/>
              <a:defRPr sz="1000" b="0"/>
            </a:lvl1pPr>
            <a:lvl2pPr marL="88898" indent="0">
              <a:buNone/>
              <a:defRPr/>
            </a:lvl2pPr>
          </a:lstStyle>
          <a:p>
            <a:pPr lvl="0"/>
            <a:r>
              <a:rPr lang="en-US"/>
              <a:t>Click to edit</a:t>
            </a:r>
          </a:p>
        </p:txBody>
      </p:sp>
      <p:sp>
        <p:nvSpPr>
          <p:cNvPr id="10" name="Freeform 9">
            <a:extLst>
              <a:ext uri="{FF2B5EF4-FFF2-40B4-BE49-F238E27FC236}">
                <a16:creationId xmlns:a16="http://schemas.microsoft.com/office/drawing/2014/main" id="{8D006772-5954-2E46-B21B-47EE6A910D95}"/>
              </a:ext>
            </a:extLst>
          </p:cNvPr>
          <p:cNvSpPr/>
          <p:nvPr userDrawn="1">
            <p:custDataLst>
              <p:tags r:id="rId7"/>
            </p:custDataLst>
          </p:nvPr>
        </p:nvSpPr>
        <p:spPr>
          <a:xfrm>
            <a:off x="0" y="2021265"/>
            <a:ext cx="9144000" cy="2252009"/>
          </a:xfrm>
          <a:custGeom>
            <a:avLst/>
            <a:gdLst>
              <a:gd name="connsiteX0" fmla="*/ 75465 w 9155359"/>
              <a:gd name="connsiteY0" fmla="*/ 1228752 h 2254806"/>
              <a:gd name="connsiteX1" fmla="*/ 2401545 w 9155359"/>
              <a:gd name="connsiteY1" fmla="*/ 2000225 h 2254806"/>
              <a:gd name="connsiteX2" fmla="*/ 48611 w 9155359"/>
              <a:gd name="connsiteY2" fmla="*/ 1366682 h 2254806"/>
              <a:gd name="connsiteX3" fmla="*/ 0 w 9155359"/>
              <a:gd name="connsiteY3" fmla="*/ 1368140 h 2254806"/>
              <a:gd name="connsiteX4" fmla="*/ 0 w 9155359"/>
              <a:gd name="connsiteY4" fmla="*/ 1228898 h 2254806"/>
              <a:gd name="connsiteX5" fmla="*/ 0 w 9155359"/>
              <a:gd name="connsiteY5" fmla="*/ 940062 h 2254806"/>
              <a:gd name="connsiteX6" fmla="*/ 184018 w 9155359"/>
              <a:gd name="connsiteY6" fmla="*/ 959482 h 2254806"/>
              <a:gd name="connsiteX7" fmla="*/ 2339206 w 9155359"/>
              <a:gd name="connsiteY7" fmla="*/ 1953264 h 2254806"/>
              <a:gd name="connsiteX8" fmla="*/ 115341 w 9155359"/>
              <a:gd name="connsiteY8" fmla="*/ 1093334 h 2254806"/>
              <a:gd name="connsiteX9" fmla="*/ 0 w 9155359"/>
              <a:gd name="connsiteY9" fmla="*/ 1085497 h 2254806"/>
              <a:gd name="connsiteX10" fmla="*/ 5599046 w 9155359"/>
              <a:gd name="connsiteY10" fmla="*/ 904719 h 2254806"/>
              <a:gd name="connsiteX11" fmla="*/ 6485913 w 9155359"/>
              <a:gd name="connsiteY11" fmla="*/ 1214084 h 2254806"/>
              <a:gd name="connsiteX12" fmla="*/ 6485913 w 9155359"/>
              <a:gd name="connsiteY12" fmla="*/ 1214273 h 2254806"/>
              <a:gd name="connsiteX13" fmla="*/ 5262052 w 9155359"/>
              <a:gd name="connsiteY13" fmla="*/ 1389738 h 2254806"/>
              <a:gd name="connsiteX14" fmla="*/ 3948946 w 9155359"/>
              <a:gd name="connsiteY14" fmla="*/ 2070808 h 2254806"/>
              <a:gd name="connsiteX15" fmla="*/ 3030908 w 9155359"/>
              <a:gd name="connsiteY15" fmla="*/ 2249012 h 2254806"/>
              <a:gd name="connsiteX16" fmla="*/ 2401356 w 9155359"/>
              <a:gd name="connsiteY16" fmla="*/ 2000225 h 2254806"/>
              <a:gd name="connsiteX17" fmla="*/ 3424556 w 9155359"/>
              <a:gd name="connsiteY17" fmla="*/ 1849989 h 2254806"/>
              <a:gd name="connsiteX18" fmla="*/ 4734914 w 9155359"/>
              <a:gd name="connsiteY18" fmla="*/ 1115722 h 2254806"/>
              <a:gd name="connsiteX19" fmla="*/ 5599046 w 9155359"/>
              <a:gd name="connsiteY19" fmla="*/ 904719 h 2254806"/>
              <a:gd name="connsiteX20" fmla="*/ 9155359 w 9155359"/>
              <a:gd name="connsiteY20" fmla="*/ 681109 h 2254806"/>
              <a:gd name="connsiteX21" fmla="*/ 9155359 w 9155359"/>
              <a:gd name="connsiteY21" fmla="*/ 825935 h 2254806"/>
              <a:gd name="connsiteX22" fmla="*/ 9149737 w 9155359"/>
              <a:gd name="connsiteY22" fmla="*/ 860604 h 2254806"/>
              <a:gd name="connsiteX23" fmla="*/ 8219858 w 9155359"/>
              <a:gd name="connsiteY23" fmla="*/ 1354116 h 2254806"/>
              <a:gd name="connsiteX24" fmla="*/ 6835032 w 9155359"/>
              <a:gd name="connsiteY24" fmla="*/ 1469107 h 2254806"/>
              <a:gd name="connsiteX25" fmla="*/ 8199299 w 9155359"/>
              <a:gd name="connsiteY25" fmla="*/ 1236288 h 2254806"/>
              <a:gd name="connsiteX26" fmla="*/ 0 w 9155359"/>
              <a:gd name="connsiteY26" fmla="*/ 642868 h 2254806"/>
              <a:gd name="connsiteX27" fmla="*/ 230952 w 9155359"/>
              <a:gd name="connsiteY27" fmla="*/ 668304 h 2254806"/>
              <a:gd name="connsiteX28" fmla="*/ 2292119 w 9155359"/>
              <a:gd name="connsiteY28" fmla="*/ 1900446 h 2254806"/>
              <a:gd name="connsiteX29" fmla="*/ 206890 w 9155359"/>
              <a:gd name="connsiteY29" fmla="*/ 813882 h 2254806"/>
              <a:gd name="connsiteX30" fmla="*/ 0 w 9155359"/>
              <a:gd name="connsiteY30" fmla="*/ 791487 h 2254806"/>
              <a:gd name="connsiteX31" fmla="*/ 9155359 w 9155359"/>
              <a:gd name="connsiteY31" fmla="*/ 337384 h 2254806"/>
              <a:gd name="connsiteX32" fmla="*/ 9155359 w 9155359"/>
              <a:gd name="connsiteY32" fmla="*/ 508809 h 2254806"/>
              <a:gd name="connsiteX33" fmla="*/ 7983195 w 9155359"/>
              <a:gd name="connsiteY33" fmla="*/ 1238557 h 2254806"/>
              <a:gd name="connsiteX34" fmla="*/ 6686100 w 9155359"/>
              <a:gd name="connsiteY34" fmla="*/ 1350808 h 2254806"/>
              <a:gd name="connsiteX35" fmla="*/ 7924457 w 9155359"/>
              <a:gd name="connsiteY35" fmla="*/ 1139061 h 2254806"/>
              <a:gd name="connsiteX36" fmla="*/ 9133957 w 9155359"/>
              <a:gd name="connsiteY36" fmla="*/ 351217 h 2254806"/>
              <a:gd name="connsiteX37" fmla="*/ 9155359 w 9155359"/>
              <a:gd name="connsiteY37" fmla="*/ 0 h 2254806"/>
              <a:gd name="connsiteX38" fmla="*/ 9155359 w 9155359"/>
              <a:gd name="connsiteY38" fmla="*/ 170058 h 2254806"/>
              <a:gd name="connsiteX39" fmla="*/ 9141500 w 9155359"/>
              <a:gd name="connsiteY39" fmla="*/ 179667 h 2254806"/>
              <a:gd name="connsiteX40" fmla="*/ 7681351 w 9155359"/>
              <a:gd name="connsiteY40" fmla="*/ 1168541 h 2254806"/>
              <a:gd name="connsiteX41" fmla="*/ 6485913 w 9155359"/>
              <a:gd name="connsiteY41" fmla="*/ 1214084 h 2254806"/>
              <a:gd name="connsiteX42" fmla="*/ 7643740 w 9155359"/>
              <a:gd name="connsiteY42" fmla="*/ 1057139 h 2254806"/>
              <a:gd name="connsiteX43" fmla="*/ 8830271 w 9155359"/>
              <a:gd name="connsiteY43" fmla="*/ 227534 h 22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155359" h="2254806">
                <a:moveTo>
                  <a:pt x="75465" y="1228752"/>
                </a:moveTo>
                <a:cubicBezTo>
                  <a:pt x="976487" y="1264591"/>
                  <a:pt x="1657416" y="1843345"/>
                  <a:pt x="2401545" y="2000225"/>
                </a:cubicBezTo>
                <a:cubicBezTo>
                  <a:pt x="1604124" y="1924487"/>
                  <a:pt x="931939" y="1377046"/>
                  <a:pt x="48611" y="1366682"/>
                </a:cubicBezTo>
                <a:lnTo>
                  <a:pt x="0" y="1368140"/>
                </a:lnTo>
                <a:lnTo>
                  <a:pt x="0" y="1228898"/>
                </a:lnTo>
                <a:close/>
                <a:moveTo>
                  <a:pt x="0" y="940062"/>
                </a:moveTo>
                <a:lnTo>
                  <a:pt x="184018" y="959482"/>
                </a:lnTo>
                <a:cubicBezTo>
                  <a:pt x="1352510" y="1119149"/>
                  <a:pt x="1773248" y="1724721"/>
                  <a:pt x="2339206" y="1953264"/>
                </a:cubicBezTo>
                <a:cubicBezTo>
                  <a:pt x="1805401" y="1820568"/>
                  <a:pt x="1092319" y="1197068"/>
                  <a:pt x="115341" y="1093334"/>
                </a:cubicBezTo>
                <a:lnTo>
                  <a:pt x="0" y="1085497"/>
                </a:lnTo>
                <a:close/>
                <a:moveTo>
                  <a:pt x="5599046" y="904719"/>
                </a:moveTo>
                <a:cubicBezTo>
                  <a:pt x="5920596" y="903360"/>
                  <a:pt x="6245935" y="988730"/>
                  <a:pt x="6485913" y="1214084"/>
                </a:cubicBezTo>
                <a:lnTo>
                  <a:pt x="6485913" y="1214273"/>
                </a:lnTo>
                <a:cubicBezTo>
                  <a:pt x="6202638" y="1101927"/>
                  <a:pt x="5676165" y="1130179"/>
                  <a:pt x="5262052" y="1389738"/>
                </a:cubicBezTo>
                <a:lnTo>
                  <a:pt x="3948946" y="2070808"/>
                </a:lnTo>
                <a:cubicBezTo>
                  <a:pt x="3630711" y="2220098"/>
                  <a:pt x="3318635" y="2273768"/>
                  <a:pt x="3030908" y="2249012"/>
                </a:cubicBezTo>
                <a:cubicBezTo>
                  <a:pt x="2789792" y="2228319"/>
                  <a:pt x="2592068" y="2137233"/>
                  <a:pt x="2401356" y="2000225"/>
                </a:cubicBezTo>
                <a:cubicBezTo>
                  <a:pt x="2886334" y="2054272"/>
                  <a:pt x="3114374" y="1993988"/>
                  <a:pt x="3424556" y="1849989"/>
                </a:cubicBezTo>
                <a:lnTo>
                  <a:pt x="4734914" y="1115722"/>
                </a:lnTo>
                <a:cubicBezTo>
                  <a:pt x="4959734" y="994163"/>
                  <a:pt x="5277495" y="906077"/>
                  <a:pt x="5599046" y="904719"/>
                </a:cubicBezTo>
                <a:close/>
                <a:moveTo>
                  <a:pt x="9155359" y="681109"/>
                </a:moveTo>
                <a:lnTo>
                  <a:pt x="9155359" y="825935"/>
                </a:lnTo>
                <a:lnTo>
                  <a:pt x="9149737" y="860604"/>
                </a:lnTo>
                <a:lnTo>
                  <a:pt x="8219858" y="1354116"/>
                </a:lnTo>
                <a:cubicBezTo>
                  <a:pt x="7594000" y="1653170"/>
                  <a:pt x="7239102" y="1699848"/>
                  <a:pt x="6835032" y="1469107"/>
                </a:cubicBezTo>
                <a:cubicBezTo>
                  <a:pt x="7306273" y="1640037"/>
                  <a:pt x="7708921" y="1496699"/>
                  <a:pt x="8199299" y="1236288"/>
                </a:cubicBezTo>
                <a:close/>
                <a:moveTo>
                  <a:pt x="0" y="642868"/>
                </a:moveTo>
                <a:lnTo>
                  <a:pt x="230952" y="668304"/>
                </a:lnTo>
                <a:cubicBezTo>
                  <a:pt x="1395259" y="838661"/>
                  <a:pt x="1782030" y="1534068"/>
                  <a:pt x="2292119" y="1900446"/>
                </a:cubicBezTo>
                <a:cubicBezTo>
                  <a:pt x="1732557" y="1631332"/>
                  <a:pt x="1367925" y="979209"/>
                  <a:pt x="206890" y="813882"/>
                </a:cubicBezTo>
                <a:lnTo>
                  <a:pt x="0" y="791487"/>
                </a:lnTo>
                <a:close/>
                <a:moveTo>
                  <a:pt x="9155359" y="337384"/>
                </a:moveTo>
                <a:lnTo>
                  <a:pt x="9155359" y="508809"/>
                </a:lnTo>
                <a:lnTo>
                  <a:pt x="7983195" y="1238557"/>
                </a:lnTo>
                <a:cubicBezTo>
                  <a:pt x="7595611" y="1471658"/>
                  <a:pt x="7113571" y="1598556"/>
                  <a:pt x="6686100" y="1350808"/>
                </a:cubicBezTo>
                <a:cubicBezTo>
                  <a:pt x="7023567" y="1458336"/>
                  <a:pt x="7467901" y="1455880"/>
                  <a:pt x="7924457" y="1139061"/>
                </a:cubicBezTo>
                <a:cubicBezTo>
                  <a:pt x="8036457" y="1061215"/>
                  <a:pt x="8837502" y="542863"/>
                  <a:pt x="9133957" y="351217"/>
                </a:cubicBezTo>
                <a:close/>
                <a:moveTo>
                  <a:pt x="9155359" y="0"/>
                </a:moveTo>
                <a:lnTo>
                  <a:pt x="9155359" y="170058"/>
                </a:lnTo>
                <a:lnTo>
                  <a:pt x="9141500" y="179667"/>
                </a:lnTo>
                <a:cubicBezTo>
                  <a:pt x="8781210" y="429322"/>
                  <a:pt x="7808517" y="1101366"/>
                  <a:pt x="7681351" y="1168541"/>
                </a:cubicBezTo>
                <a:cubicBezTo>
                  <a:pt x="7524840" y="1251218"/>
                  <a:pt x="7059473" y="1527690"/>
                  <a:pt x="6485913" y="1214084"/>
                </a:cubicBezTo>
                <a:cubicBezTo>
                  <a:pt x="6878708" y="1376793"/>
                  <a:pt x="7309779" y="1286840"/>
                  <a:pt x="7643740" y="1057139"/>
                </a:cubicBezTo>
                <a:lnTo>
                  <a:pt x="8830271" y="227534"/>
                </a:lnTo>
                <a:close/>
              </a:path>
            </a:pathLst>
          </a:custGeom>
          <a:solidFill>
            <a:srgbClr val="002677"/>
          </a:solidFill>
          <a:ln w="9181" cap="flat">
            <a:noFill/>
            <a:prstDash val="solid"/>
            <a:miter/>
          </a:ln>
        </p:spPr>
        <p:txBody>
          <a:bodyPr wrap="square" rtlCol="0" anchor="ctr">
            <a:noAutofit/>
          </a:bodyPr>
          <a:lstStyle/>
          <a:p>
            <a:r>
              <a:rPr lang="en-US" sz="1350"/>
              <a:t>  </a:t>
            </a:r>
          </a:p>
        </p:txBody>
      </p:sp>
    </p:spTree>
    <p:extLst>
      <p:ext uri="{BB962C8B-B14F-4D97-AF65-F5344CB8AC3E}">
        <p14:creationId xmlns:p14="http://schemas.microsoft.com/office/powerpoint/2010/main" val="2546488544"/>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ver slide #2 – light pic">
    <p:spTree>
      <p:nvGrpSpPr>
        <p:cNvPr id="1" name=""/>
        <p:cNvGrpSpPr/>
        <p:nvPr/>
      </p:nvGrpSpPr>
      <p:grpSpPr>
        <a:xfrm>
          <a:off x="0" y="0"/>
          <a:ext cx="0" cy="0"/>
          <a:chOff x="0" y="0"/>
          <a:chExt cx="0" cy="0"/>
        </a:xfrm>
      </p:grpSpPr>
      <p:sp>
        <p:nvSpPr>
          <p:cNvPr id="31" name="Primary-Client-Logo">
            <a:extLst>
              <a:ext uri="{FF2B5EF4-FFF2-40B4-BE49-F238E27FC236}">
                <a16:creationId xmlns:a16="http://schemas.microsoft.com/office/drawing/2014/main" id="{5B8625B6-1480-F74E-8480-E54F05C04A1E}"/>
              </a:ext>
            </a:extLst>
          </p:cNvPr>
          <p:cNvSpPr/>
          <p:nvPr userDrawn="1">
            <p:custDataLst>
              <p:tags r:id="rId1"/>
            </p:custDataLst>
          </p:nvPr>
        </p:nvSpPr>
        <p:spPr>
          <a:xfrm>
            <a:off x="199505" y="257696"/>
            <a:ext cx="1072342" cy="1330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custDataLst>
              <p:tags r:id="rId2"/>
            </p:custDataLst>
          </p:nvPr>
        </p:nvSpPr>
        <p:spPr>
          <a:xfrm>
            <a:off x="0" y="0"/>
            <a:ext cx="9144000" cy="3284538"/>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a:p>
        </p:txBody>
      </p:sp>
      <p:sp>
        <p:nvSpPr>
          <p:cNvPr id="13" name="Freeform 12">
            <a:extLst>
              <a:ext uri="{FF2B5EF4-FFF2-40B4-BE49-F238E27FC236}">
                <a16:creationId xmlns:a16="http://schemas.microsoft.com/office/drawing/2014/main" id="{E59709CE-7BDA-5B48-9A86-C3E223C68F97}"/>
              </a:ext>
            </a:extLst>
          </p:cNvPr>
          <p:cNvSpPr/>
          <p:nvPr userDrawn="1">
            <p:custDataLst>
              <p:tags r:id="rId3"/>
            </p:custDataLst>
          </p:nvPr>
        </p:nvSpPr>
        <p:spPr>
          <a:xfrm>
            <a:off x="-11642" y="2785274"/>
            <a:ext cx="6887416" cy="862189"/>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custDataLst>
              <p:tags r:id="rId4"/>
            </p:custDataLst>
          </p:nvPr>
        </p:nvSpPr>
        <p:spPr>
          <a:xfrm>
            <a:off x="390912" y="2785274"/>
            <a:ext cx="6082509" cy="846130"/>
          </a:xfrm>
        </p:spPr>
        <p:txBody>
          <a:bodyPr rIns="0" anchor="ctr" anchorCtr="0">
            <a:noAutofit/>
          </a:bodyPr>
          <a:lstStyle>
            <a:lvl1pPr algn="l">
              <a:defRPr sz="3200" spc="0" baseline="0">
                <a:solidFill>
                  <a:schemeClr val="bg1"/>
                </a:solidFill>
              </a:defRPr>
            </a:lvl1pPr>
          </a:lstStyle>
          <a:p>
            <a:r>
              <a:rPr lang="en-US"/>
              <a:t>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custDataLst>
              <p:tags r:id="rId5"/>
            </p:custDataLst>
          </p:nvPr>
        </p:nvSpPr>
        <p:spPr>
          <a:xfrm>
            <a:off x="378779" y="3709249"/>
            <a:ext cx="5918665" cy="321476"/>
          </a:xfrm>
        </p:spPr>
        <p:txBody>
          <a:bodyPr rIns="0">
            <a:noAutofit/>
          </a:bodyPr>
          <a:lstStyle>
            <a:lvl1pPr marL="0" indent="0" algn="l">
              <a:buNone/>
              <a:defRPr sz="1400">
                <a:solidFill>
                  <a:schemeClr val="accent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custDataLst>
              <p:tags r:id="rId6"/>
            </p:custDataLst>
          </p:nvPr>
        </p:nvSpPr>
        <p:spPr>
          <a:xfrm>
            <a:off x="324196" y="4604216"/>
            <a:ext cx="8362604"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C6B4250A-775D-EF48-A209-44384C0A5ECC}"/>
              </a:ext>
            </a:extLst>
          </p:cNvPr>
          <p:cNvSpPr/>
          <p:nvPr userDrawn="1">
            <p:custDataLst>
              <p:tags r:id="rId7"/>
            </p:custDataLst>
          </p:nvPr>
        </p:nvSpPr>
        <p:spPr>
          <a:xfrm>
            <a:off x="5741774" y="4741164"/>
            <a:ext cx="2945027"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custDataLst>
              <p:tags r:id="rId8"/>
            </p:custDataLst>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558702" y="4281954"/>
            <a:ext cx="1161919" cy="402336"/>
          </a:xfrm>
          <a:prstGeom prst="rect">
            <a:avLst/>
          </a:prstGeom>
        </p:spPr>
      </p:pic>
    </p:spTree>
    <p:extLst>
      <p:ext uri="{BB962C8B-B14F-4D97-AF65-F5344CB8AC3E}">
        <p14:creationId xmlns:p14="http://schemas.microsoft.com/office/powerpoint/2010/main" val="202381302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7397E-D68E-457F-A5D9-32547B1A71EB}"/>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1EDD22-8851-4A97-AD8C-DA3051EDB69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3FBCDDD-94D4-4311-A245-5A64FEBBBA62}"/>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A3B42B-57C1-42AA-8439-64A22182616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00ECEDA-A660-40CD-A292-92069802494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0C34C7-82A3-4070-BE04-9F6E034EAAAD}"/>
              </a:ext>
            </a:extLst>
          </p:cNvPr>
          <p:cNvSpPr>
            <a:spLocks noGrp="1"/>
          </p:cNvSpPr>
          <p:nvPr>
            <p:ph type="dt" sz="half" idx="10"/>
          </p:nvPr>
        </p:nvSpPr>
        <p:spPr/>
        <p:txBody>
          <a:bodyPr/>
          <a:lstStyle/>
          <a:p>
            <a:fld id="{FEEB5DDC-E26E-4EB7-A7B2-466B6EADBE90}" type="datetimeFigureOut">
              <a:rPr lang="en-US" smtClean="0"/>
              <a:t>9/12/2023</a:t>
            </a:fld>
            <a:endParaRPr lang="en-US" dirty="0"/>
          </a:p>
        </p:txBody>
      </p:sp>
      <p:sp>
        <p:nvSpPr>
          <p:cNvPr id="8" name="Footer Placeholder 7">
            <a:extLst>
              <a:ext uri="{FF2B5EF4-FFF2-40B4-BE49-F238E27FC236}">
                <a16:creationId xmlns:a16="http://schemas.microsoft.com/office/drawing/2014/main" id="{245980ED-3036-420E-AA30-7486E8EAD7B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D553DB9-531C-416B-AAF2-4297A687BBC4}"/>
              </a:ext>
            </a:extLst>
          </p:cNvPr>
          <p:cNvSpPr>
            <a:spLocks noGrp="1"/>
          </p:cNvSpPr>
          <p:nvPr>
            <p:ph type="sldNum" sz="quarter" idx="12"/>
          </p:nvPr>
        </p:nvSpPr>
        <p:spPr/>
        <p:txBody>
          <a:bodyPr/>
          <a:lstStyle/>
          <a:p>
            <a:fld id="{F378B97B-7389-467D-BCE8-4AF39ED2F744}" type="slidenum">
              <a:rPr lang="en-US" smtClean="0"/>
              <a:t>‹#›</a:t>
            </a:fld>
            <a:endParaRPr lang="en-US" dirty="0"/>
          </a:p>
        </p:txBody>
      </p:sp>
    </p:spTree>
    <p:extLst>
      <p:ext uri="{BB962C8B-B14F-4D97-AF65-F5344CB8AC3E}">
        <p14:creationId xmlns:p14="http://schemas.microsoft.com/office/powerpoint/2010/main" val="45282109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Cover slide #2 – light pic">
    <p:spTree>
      <p:nvGrpSpPr>
        <p:cNvPr id="1" name=""/>
        <p:cNvGrpSpPr/>
        <p:nvPr/>
      </p:nvGrpSpPr>
      <p:grpSpPr>
        <a:xfrm>
          <a:off x="0" y="0"/>
          <a:ext cx="0" cy="0"/>
          <a:chOff x="0" y="0"/>
          <a:chExt cx="0" cy="0"/>
        </a:xfrm>
      </p:grpSpPr>
      <p:sp>
        <p:nvSpPr>
          <p:cNvPr id="31" name="Primary-Client-Logo">
            <a:extLst>
              <a:ext uri="{FF2B5EF4-FFF2-40B4-BE49-F238E27FC236}">
                <a16:creationId xmlns:a16="http://schemas.microsoft.com/office/drawing/2014/main" id="{5B8625B6-1480-F74E-8480-E54F05C04A1E}"/>
              </a:ext>
            </a:extLst>
          </p:cNvPr>
          <p:cNvSpPr/>
          <p:nvPr userDrawn="1">
            <p:custDataLst>
              <p:tags r:id="rId1"/>
            </p:custDataLst>
          </p:nvPr>
        </p:nvSpPr>
        <p:spPr>
          <a:xfrm>
            <a:off x="199505" y="257696"/>
            <a:ext cx="1072342" cy="1330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custDataLst>
              <p:tags r:id="rId2"/>
            </p:custDataLst>
          </p:nvPr>
        </p:nvSpPr>
        <p:spPr>
          <a:xfrm>
            <a:off x="0" y="0"/>
            <a:ext cx="9144000" cy="3284538"/>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a:p>
        </p:txBody>
      </p:sp>
      <p:sp>
        <p:nvSpPr>
          <p:cNvPr id="13" name="Freeform 12">
            <a:extLst>
              <a:ext uri="{FF2B5EF4-FFF2-40B4-BE49-F238E27FC236}">
                <a16:creationId xmlns:a16="http://schemas.microsoft.com/office/drawing/2014/main" id="{E59709CE-7BDA-5B48-9A86-C3E223C68F97}"/>
              </a:ext>
            </a:extLst>
          </p:cNvPr>
          <p:cNvSpPr/>
          <p:nvPr userDrawn="1">
            <p:custDataLst>
              <p:tags r:id="rId3"/>
            </p:custDataLst>
          </p:nvPr>
        </p:nvSpPr>
        <p:spPr>
          <a:xfrm>
            <a:off x="-11642" y="2785274"/>
            <a:ext cx="6887416" cy="862189"/>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custDataLst>
              <p:tags r:id="rId4"/>
            </p:custDataLst>
          </p:nvPr>
        </p:nvSpPr>
        <p:spPr>
          <a:xfrm>
            <a:off x="390912" y="2785274"/>
            <a:ext cx="6082509" cy="846130"/>
          </a:xfrm>
        </p:spPr>
        <p:txBody>
          <a:bodyPr rIns="0" anchor="ctr" anchorCtr="0">
            <a:noAutofit/>
          </a:bodyPr>
          <a:lstStyle>
            <a:lvl1pPr algn="l">
              <a:defRPr sz="3200" spc="0" baseline="0">
                <a:solidFill>
                  <a:schemeClr val="bg1"/>
                </a:solidFill>
              </a:defRPr>
            </a:lvl1pPr>
          </a:lstStyle>
          <a:p>
            <a:r>
              <a:rPr lang="en-US"/>
              <a:t>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custDataLst>
              <p:tags r:id="rId5"/>
            </p:custDataLst>
          </p:nvPr>
        </p:nvSpPr>
        <p:spPr>
          <a:xfrm>
            <a:off x="378779" y="3709249"/>
            <a:ext cx="5918665" cy="321476"/>
          </a:xfrm>
        </p:spPr>
        <p:txBody>
          <a:bodyPr rIns="0">
            <a:noAutofit/>
          </a:bodyPr>
          <a:lstStyle>
            <a:lvl1pPr marL="0" indent="0" algn="l">
              <a:buNone/>
              <a:defRPr sz="1400">
                <a:solidFill>
                  <a:schemeClr val="accent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custDataLst>
              <p:tags r:id="rId6"/>
            </p:custDataLst>
          </p:nvPr>
        </p:nvSpPr>
        <p:spPr>
          <a:xfrm>
            <a:off x="324196" y="4604216"/>
            <a:ext cx="8362604"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C6B4250A-775D-EF48-A209-44384C0A5ECC}"/>
              </a:ext>
            </a:extLst>
          </p:cNvPr>
          <p:cNvSpPr/>
          <p:nvPr userDrawn="1">
            <p:custDataLst>
              <p:tags r:id="rId7"/>
            </p:custDataLst>
          </p:nvPr>
        </p:nvSpPr>
        <p:spPr>
          <a:xfrm>
            <a:off x="5741774" y="4741164"/>
            <a:ext cx="2945027"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custDataLst>
              <p:tags r:id="rId8"/>
            </p:custDataLst>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081773" y="4281954"/>
            <a:ext cx="1161919" cy="402336"/>
          </a:xfrm>
          <a:prstGeom prst="rect">
            <a:avLst/>
          </a:prstGeom>
        </p:spPr>
      </p:pic>
      <p:cxnSp>
        <p:nvCxnSpPr>
          <p:cNvPr id="17" name="Straight Connector 16">
            <a:extLst>
              <a:ext uri="{FF2B5EF4-FFF2-40B4-BE49-F238E27FC236}">
                <a16:creationId xmlns:a16="http://schemas.microsoft.com/office/drawing/2014/main" id="{C18CA3D3-548E-5448-9111-74E00680CDCF}"/>
              </a:ext>
            </a:extLst>
          </p:cNvPr>
          <p:cNvCxnSpPr/>
          <p:nvPr userDrawn="1">
            <p:custDataLst>
              <p:tags r:id="rId9"/>
            </p:custDataLst>
          </p:nvPr>
        </p:nvCxnSpPr>
        <p:spPr>
          <a:xfrm flipH="1">
            <a:off x="7386821" y="4253763"/>
            <a:ext cx="0" cy="46198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795008A-9569-5F4D-885F-87C10B672EF1}"/>
              </a:ext>
            </a:extLst>
          </p:cNvPr>
          <p:cNvSpPr/>
          <p:nvPr userDrawn="1">
            <p:custDataLst>
              <p:tags r:id="rId10"/>
            </p:custDataLst>
          </p:nvPr>
        </p:nvSpPr>
        <p:spPr>
          <a:xfrm>
            <a:off x="7553756" y="4305301"/>
            <a:ext cx="1481408" cy="395207"/>
          </a:xfrm>
          <a:prstGeom prst="rect">
            <a:avLst/>
          </a:prstGeom>
          <a:solidFill>
            <a:srgbClr val="FF85FF">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tx1"/>
                </a:solidFill>
              </a:rPr>
              <a:t>Cobrand Logo</a:t>
            </a:r>
          </a:p>
        </p:txBody>
      </p:sp>
    </p:spTree>
    <p:extLst>
      <p:ext uri="{BB962C8B-B14F-4D97-AF65-F5344CB8AC3E}">
        <p14:creationId xmlns:p14="http://schemas.microsoft.com/office/powerpoint/2010/main" val="4074713933"/>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ver slide #2 – dark pic">
    <p:spTree>
      <p:nvGrpSpPr>
        <p:cNvPr id="1" name=""/>
        <p:cNvGrpSpPr/>
        <p:nvPr/>
      </p:nvGrpSpPr>
      <p:grpSpPr>
        <a:xfrm>
          <a:off x="0" y="0"/>
          <a:ext cx="0" cy="0"/>
          <a:chOff x="0" y="0"/>
          <a:chExt cx="0" cy="0"/>
        </a:xfrm>
      </p:grpSpPr>
      <p:sp>
        <p:nvSpPr>
          <p:cNvPr id="31" name="Primary-Client-Logo">
            <a:extLst>
              <a:ext uri="{FF2B5EF4-FFF2-40B4-BE49-F238E27FC236}">
                <a16:creationId xmlns:a16="http://schemas.microsoft.com/office/drawing/2014/main" id="{5B8625B6-1480-F74E-8480-E54F05C04A1E}"/>
              </a:ext>
            </a:extLst>
          </p:cNvPr>
          <p:cNvSpPr/>
          <p:nvPr userDrawn="1">
            <p:custDataLst>
              <p:tags r:id="rId1"/>
            </p:custDataLst>
          </p:nvPr>
        </p:nvSpPr>
        <p:spPr>
          <a:xfrm>
            <a:off x="199505" y="257696"/>
            <a:ext cx="1072342" cy="1330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custDataLst>
              <p:tags r:id="rId2"/>
            </p:custDataLst>
          </p:nvPr>
        </p:nvSpPr>
        <p:spPr>
          <a:xfrm>
            <a:off x="0" y="0"/>
            <a:ext cx="9144000" cy="3284538"/>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solidFill>
        </p:spPr>
        <p:txBody>
          <a:bodyPr wrap="square" anchor="ctr">
            <a:noAutofit/>
          </a:bodyPr>
          <a:lstStyle>
            <a:lvl1pPr marL="0" indent="0" algn="ctr">
              <a:buNone/>
              <a:defRPr/>
            </a:lvl1pPr>
          </a:lstStyle>
          <a:p>
            <a:endParaRPr lang="en-US"/>
          </a:p>
        </p:txBody>
      </p:sp>
      <p:sp>
        <p:nvSpPr>
          <p:cNvPr id="39" name="Freeform 38">
            <a:extLst>
              <a:ext uri="{FF2B5EF4-FFF2-40B4-BE49-F238E27FC236}">
                <a16:creationId xmlns:a16="http://schemas.microsoft.com/office/drawing/2014/main" id="{4F9EC103-0F67-D041-A68D-29194D3A99CB}"/>
              </a:ext>
            </a:extLst>
          </p:cNvPr>
          <p:cNvSpPr/>
          <p:nvPr userDrawn="1">
            <p:custDataLst>
              <p:tags r:id="rId3"/>
            </p:custDataLst>
          </p:nvPr>
        </p:nvSpPr>
        <p:spPr>
          <a:xfrm>
            <a:off x="-8467" y="2785274"/>
            <a:ext cx="6887416" cy="862189"/>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custDataLst>
              <p:tags r:id="rId4"/>
            </p:custDataLst>
          </p:nvPr>
        </p:nvSpPr>
        <p:spPr>
          <a:xfrm>
            <a:off x="390912" y="2785274"/>
            <a:ext cx="6083043" cy="846130"/>
          </a:xfrm>
        </p:spPr>
        <p:txBody>
          <a:bodyPr rIns="0" anchor="ctr" anchorCtr="0">
            <a:noAutofit/>
          </a:bodyPr>
          <a:lstStyle>
            <a:lvl1pPr algn="l">
              <a:defRPr sz="3200" spc="0" baseline="0">
                <a:solidFill>
                  <a:schemeClr val="bg1"/>
                </a:solidFill>
              </a:defRPr>
            </a:lvl1pPr>
          </a:lstStyle>
          <a:p>
            <a:r>
              <a:rPr lang="en-US"/>
              <a:t>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custDataLst>
              <p:tags r:id="rId5"/>
            </p:custDataLst>
          </p:nvPr>
        </p:nvSpPr>
        <p:spPr>
          <a:xfrm>
            <a:off x="378779" y="3709249"/>
            <a:ext cx="5918665" cy="321476"/>
          </a:xfrm>
        </p:spPr>
        <p:txBody>
          <a:bodyPr rIns="0">
            <a:noAutofit/>
          </a:bodyPr>
          <a:lstStyle>
            <a:lvl1pPr marL="0" indent="0" algn="l">
              <a:buNone/>
              <a:defRPr sz="1400">
                <a:solidFill>
                  <a:schemeClr val="accent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custDataLst>
              <p:tags r:id="rId6"/>
            </p:custDataLst>
          </p:nvPr>
        </p:nvSpPr>
        <p:spPr>
          <a:xfrm>
            <a:off x="324196" y="4604216"/>
            <a:ext cx="8396424"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C6B4250A-775D-EF48-A209-44384C0A5ECC}"/>
              </a:ext>
            </a:extLst>
          </p:cNvPr>
          <p:cNvSpPr/>
          <p:nvPr userDrawn="1">
            <p:custDataLst>
              <p:tags r:id="rId7"/>
            </p:custDataLst>
          </p:nvPr>
        </p:nvSpPr>
        <p:spPr>
          <a:xfrm>
            <a:off x="5741774" y="4741164"/>
            <a:ext cx="2945027"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4">
            <a:extLst>
              <a:ext uri="{FF2B5EF4-FFF2-40B4-BE49-F238E27FC236}">
                <a16:creationId xmlns:a16="http://schemas.microsoft.com/office/drawing/2014/main" id="{677B2950-4E80-4446-9C2A-409ECCDE1D8C}"/>
              </a:ext>
            </a:extLst>
          </p:cNvPr>
          <p:cNvSpPr>
            <a:spLocks noGrp="1"/>
          </p:cNvSpPr>
          <p:nvPr>
            <p:ph type="body" sz="quarter" idx="11"/>
            <p:custDataLst>
              <p:tags r:id="rId8"/>
            </p:custDataLst>
          </p:nvPr>
        </p:nvSpPr>
        <p:spPr>
          <a:xfrm>
            <a:off x="383588" y="4538153"/>
            <a:ext cx="2257425" cy="202684"/>
          </a:xfrm>
        </p:spPr>
        <p:txBody>
          <a:bodyPr/>
          <a:lstStyle>
            <a:lvl1pPr marL="0" indent="0">
              <a:buNone/>
              <a:defRPr sz="1000" b="0"/>
            </a:lvl1pPr>
            <a:lvl2pPr marL="88898" indent="0">
              <a:buNone/>
              <a:defRPr/>
            </a:lvl2pPr>
          </a:lstStyle>
          <a:p>
            <a:pPr lvl="0"/>
            <a:r>
              <a:rPr lang="en-US"/>
              <a:t>Click to edit</a:t>
            </a:r>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custDataLst>
              <p:tags r:id="rId9"/>
            </p:custDataLst>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558702" y="4281954"/>
            <a:ext cx="1161919" cy="402336"/>
          </a:xfrm>
          <a:prstGeom prst="rect">
            <a:avLst/>
          </a:prstGeom>
        </p:spPr>
      </p:pic>
    </p:spTree>
    <p:extLst>
      <p:ext uri="{BB962C8B-B14F-4D97-AF65-F5344CB8AC3E}">
        <p14:creationId xmlns:p14="http://schemas.microsoft.com/office/powerpoint/2010/main" val="1308904700"/>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ver slide #3 – light pic">
    <p:spTree>
      <p:nvGrpSpPr>
        <p:cNvPr id="1" name=""/>
        <p:cNvGrpSpPr/>
        <p:nvPr/>
      </p:nvGrpSpPr>
      <p:grpSpPr>
        <a:xfrm>
          <a:off x="0" y="0"/>
          <a:ext cx="0" cy="0"/>
          <a:chOff x="0" y="0"/>
          <a:chExt cx="0" cy="0"/>
        </a:xfrm>
      </p:grpSpPr>
      <p:sp>
        <p:nvSpPr>
          <p:cNvPr id="31" name="Primary-Client-Logo">
            <a:extLst>
              <a:ext uri="{FF2B5EF4-FFF2-40B4-BE49-F238E27FC236}">
                <a16:creationId xmlns:a16="http://schemas.microsoft.com/office/drawing/2014/main" id="{5B8625B6-1480-F74E-8480-E54F05C04A1E}"/>
              </a:ext>
            </a:extLst>
          </p:cNvPr>
          <p:cNvSpPr/>
          <p:nvPr userDrawn="1">
            <p:custDataLst>
              <p:tags r:id="rId1"/>
            </p:custDataLst>
          </p:nvPr>
        </p:nvSpPr>
        <p:spPr>
          <a:xfrm>
            <a:off x="199505" y="257696"/>
            <a:ext cx="1072342" cy="1330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custDataLst>
              <p:tags r:id="rId2"/>
            </p:custDataLst>
          </p:nvPr>
        </p:nvSpPr>
        <p:spPr>
          <a:xfrm>
            <a:off x="0" y="1"/>
            <a:ext cx="9144000" cy="3282950"/>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a:p>
        </p:txBody>
      </p:sp>
      <p:sp>
        <p:nvSpPr>
          <p:cNvPr id="19" name="Freeform 18">
            <a:extLst>
              <a:ext uri="{FF2B5EF4-FFF2-40B4-BE49-F238E27FC236}">
                <a16:creationId xmlns:a16="http://schemas.microsoft.com/office/drawing/2014/main" id="{539A4D35-6931-4846-8142-F3C6A4884AC0}"/>
              </a:ext>
            </a:extLst>
          </p:cNvPr>
          <p:cNvSpPr/>
          <p:nvPr userDrawn="1">
            <p:custDataLst>
              <p:tags r:id="rId3"/>
            </p:custDataLst>
          </p:nvPr>
        </p:nvSpPr>
        <p:spPr>
          <a:xfrm>
            <a:off x="-23284" y="2443685"/>
            <a:ext cx="7023794" cy="1406566"/>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3"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custDataLst>
              <p:tags r:id="rId4"/>
            </p:custDataLst>
          </p:nvPr>
        </p:nvSpPr>
        <p:spPr>
          <a:xfrm>
            <a:off x="394038" y="2434448"/>
            <a:ext cx="5918665" cy="1387668"/>
          </a:xfrm>
        </p:spPr>
        <p:txBody>
          <a:bodyPr rIns="0" anchor="ctr" anchorCtr="0">
            <a:noAutofit/>
          </a:bodyPr>
          <a:lstStyle>
            <a:lvl1pPr algn="l">
              <a:lnSpc>
                <a:spcPct val="100000"/>
              </a:lnSpc>
              <a:defRPr sz="3200" spc="0" baseline="0">
                <a:solidFill>
                  <a:schemeClr val="bg1"/>
                </a:solidFill>
              </a:defRPr>
            </a:lvl1pPr>
          </a:lstStyle>
          <a:p>
            <a:r>
              <a:rPr lang="en-US"/>
              <a:t>Two-line 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custDataLst>
              <p:tags r:id="rId5"/>
            </p:custDataLst>
          </p:nvPr>
        </p:nvSpPr>
        <p:spPr>
          <a:xfrm>
            <a:off x="385357" y="3918156"/>
            <a:ext cx="5918665" cy="321476"/>
          </a:xfrm>
        </p:spPr>
        <p:txBody>
          <a:bodyPr rIns="0">
            <a:noAutofit/>
          </a:bodyPr>
          <a:lstStyle>
            <a:lvl1pPr marL="0" indent="0" algn="l">
              <a:buNone/>
              <a:defRPr sz="1400">
                <a:solidFill>
                  <a:schemeClr val="accent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custDataLst>
              <p:tags r:id="rId6"/>
            </p:custDataLst>
          </p:nvPr>
        </p:nvSpPr>
        <p:spPr>
          <a:xfrm>
            <a:off x="324196" y="4604216"/>
            <a:ext cx="8396424"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C6B4250A-775D-EF48-A209-44384C0A5ECC}"/>
              </a:ext>
            </a:extLst>
          </p:cNvPr>
          <p:cNvSpPr/>
          <p:nvPr userDrawn="1">
            <p:custDataLst>
              <p:tags r:id="rId7"/>
            </p:custDataLst>
          </p:nvPr>
        </p:nvSpPr>
        <p:spPr>
          <a:xfrm>
            <a:off x="5741774" y="4741164"/>
            <a:ext cx="2945027"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4">
            <a:extLst>
              <a:ext uri="{FF2B5EF4-FFF2-40B4-BE49-F238E27FC236}">
                <a16:creationId xmlns:a16="http://schemas.microsoft.com/office/drawing/2014/main" id="{75B10A8E-ECF9-C74E-B7FD-3BDFE9077857}"/>
              </a:ext>
            </a:extLst>
          </p:cNvPr>
          <p:cNvSpPr>
            <a:spLocks noGrp="1"/>
          </p:cNvSpPr>
          <p:nvPr>
            <p:ph type="body" sz="quarter" idx="12"/>
            <p:custDataLst>
              <p:tags r:id="rId8"/>
            </p:custDataLst>
          </p:nvPr>
        </p:nvSpPr>
        <p:spPr>
          <a:xfrm>
            <a:off x="383588" y="4538153"/>
            <a:ext cx="2257425" cy="202684"/>
          </a:xfrm>
        </p:spPr>
        <p:txBody>
          <a:bodyPr/>
          <a:lstStyle>
            <a:lvl1pPr marL="0" indent="0">
              <a:buNone/>
              <a:defRPr sz="1000" b="0"/>
            </a:lvl1pPr>
            <a:lvl2pPr marL="88898" indent="0">
              <a:buNone/>
              <a:defRPr/>
            </a:lvl2pPr>
          </a:lstStyle>
          <a:p>
            <a:pPr lvl="0"/>
            <a:r>
              <a:rPr lang="en-US"/>
              <a:t>Click to edit</a:t>
            </a:r>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custDataLst>
              <p:tags r:id="rId9"/>
            </p:custDataLst>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558702" y="4281954"/>
            <a:ext cx="1161919" cy="402336"/>
          </a:xfrm>
          <a:prstGeom prst="rect">
            <a:avLst/>
          </a:prstGeom>
        </p:spPr>
      </p:pic>
    </p:spTree>
    <p:extLst>
      <p:ext uri="{BB962C8B-B14F-4D97-AF65-F5344CB8AC3E}">
        <p14:creationId xmlns:p14="http://schemas.microsoft.com/office/powerpoint/2010/main" val="2605654347"/>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ver slide #3 – dark pic">
    <p:spTree>
      <p:nvGrpSpPr>
        <p:cNvPr id="1" name=""/>
        <p:cNvGrpSpPr/>
        <p:nvPr/>
      </p:nvGrpSpPr>
      <p:grpSpPr>
        <a:xfrm>
          <a:off x="0" y="0"/>
          <a:ext cx="0" cy="0"/>
          <a:chOff x="0" y="0"/>
          <a:chExt cx="0" cy="0"/>
        </a:xfrm>
      </p:grpSpPr>
      <p:sp>
        <p:nvSpPr>
          <p:cNvPr id="31" name="Primary-Client-Logo">
            <a:extLst>
              <a:ext uri="{FF2B5EF4-FFF2-40B4-BE49-F238E27FC236}">
                <a16:creationId xmlns:a16="http://schemas.microsoft.com/office/drawing/2014/main" id="{5B8625B6-1480-F74E-8480-E54F05C04A1E}"/>
              </a:ext>
            </a:extLst>
          </p:cNvPr>
          <p:cNvSpPr/>
          <p:nvPr userDrawn="1">
            <p:custDataLst>
              <p:tags r:id="rId1"/>
            </p:custDataLst>
          </p:nvPr>
        </p:nvSpPr>
        <p:spPr>
          <a:xfrm>
            <a:off x="199505" y="257696"/>
            <a:ext cx="1072342" cy="1330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custDataLst>
              <p:tags r:id="rId2"/>
            </p:custDataLst>
          </p:nvPr>
        </p:nvSpPr>
        <p:spPr>
          <a:xfrm>
            <a:off x="0" y="1"/>
            <a:ext cx="9144000" cy="3282950"/>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solidFill>
        </p:spPr>
        <p:txBody>
          <a:bodyPr wrap="square" anchor="ctr">
            <a:noAutofit/>
          </a:bodyPr>
          <a:lstStyle>
            <a:lvl1pPr marL="0" indent="0" algn="ctr">
              <a:buNone/>
              <a:defRPr/>
            </a:lvl1pPr>
          </a:lstStyle>
          <a:p>
            <a:endParaRPr lang="en-US"/>
          </a:p>
        </p:txBody>
      </p:sp>
      <p:sp>
        <p:nvSpPr>
          <p:cNvPr id="16" name="Freeform 15">
            <a:extLst>
              <a:ext uri="{FF2B5EF4-FFF2-40B4-BE49-F238E27FC236}">
                <a16:creationId xmlns:a16="http://schemas.microsoft.com/office/drawing/2014/main" id="{9C58A3EB-27BC-514E-9F05-03E18670B808}"/>
              </a:ext>
            </a:extLst>
          </p:cNvPr>
          <p:cNvSpPr/>
          <p:nvPr userDrawn="1">
            <p:custDataLst>
              <p:tags r:id="rId3"/>
            </p:custDataLst>
          </p:nvPr>
        </p:nvSpPr>
        <p:spPr>
          <a:xfrm>
            <a:off x="-17992" y="2443685"/>
            <a:ext cx="7023794" cy="1406566"/>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3"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custDataLst>
              <p:tags r:id="rId4"/>
            </p:custDataLst>
          </p:nvPr>
        </p:nvSpPr>
        <p:spPr>
          <a:xfrm>
            <a:off x="394036" y="2434448"/>
            <a:ext cx="5918665" cy="1387668"/>
          </a:xfrm>
        </p:spPr>
        <p:txBody>
          <a:bodyPr rIns="0" anchor="ctr" anchorCtr="0">
            <a:noAutofit/>
          </a:bodyPr>
          <a:lstStyle>
            <a:lvl1pPr algn="l">
              <a:lnSpc>
                <a:spcPct val="100000"/>
              </a:lnSpc>
              <a:defRPr sz="3200" spc="0" baseline="0">
                <a:solidFill>
                  <a:schemeClr val="bg1"/>
                </a:solidFill>
              </a:defRPr>
            </a:lvl1pPr>
          </a:lstStyle>
          <a:p>
            <a:r>
              <a:rPr lang="en-US"/>
              <a:t>Two-line 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custDataLst>
              <p:tags r:id="rId5"/>
            </p:custDataLst>
          </p:nvPr>
        </p:nvSpPr>
        <p:spPr>
          <a:xfrm>
            <a:off x="385357" y="3917640"/>
            <a:ext cx="5918665" cy="321476"/>
          </a:xfrm>
        </p:spPr>
        <p:txBody>
          <a:bodyPr rIns="0">
            <a:noAutofit/>
          </a:bodyPr>
          <a:lstStyle>
            <a:lvl1pPr marL="0" indent="0" algn="l">
              <a:buNone/>
              <a:defRPr sz="1400">
                <a:solidFill>
                  <a:schemeClr val="accent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custDataLst>
              <p:tags r:id="rId6"/>
            </p:custDataLst>
          </p:nvPr>
        </p:nvSpPr>
        <p:spPr>
          <a:xfrm>
            <a:off x="324196" y="4604216"/>
            <a:ext cx="8362605"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C6B4250A-775D-EF48-A209-44384C0A5ECC}"/>
              </a:ext>
            </a:extLst>
          </p:cNvPr>
          <p:cNvSpPr/>
          <p:nvPr userDrawn="1">
            <p:custDataLst>
              <p:tags r:id="rId7"/>
            </p:custDataLst>
          </p:nvPr>
        </p:nvSpPr>
        <p:spPr>
          <a:xfrm>
            <a:off x="5741774" y="4741164"/>
            <a:ext cx="2945027"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4">
            <a:extLst>
              <a:ext uri="{FF2B5EF4-FFF2-40B4-BE49-F238E27FC236}">
                <a16:creationId xmlns:a16="http://schemas.microsoft.com/office/drawing/2014/main" id="{85C6AF34-C5F3-3E4D-AACD-6675E86ABE66}"/>
              </a:ext>
            </a:extLst>
          </p:cNvPr>
          <p:cNvSpPr>
            <a:spLocks noGrp="1"/>
          </p:cNvSpPr>
          <p:nvPr>
            <p:ph type="body" sz="quarter" idx="12"/>
            <p:custDataLst>
              <p:tags r:id="rId8"/>
            </p:custDataLst>
          </p:nvPr>
        </p:nvSpPr>
        <p:spPr>
          <a:xfrm>
            <a:off x="383588" y="4538153"/>
            <a:ext cx="2257425" cy="202684"/>
          </a:xfrm>
        </p:spPr>
        <p:txBody>
          <a:bodyPr/>
          <a:lstStyle>
            <a:lvl1pPr marL="0" indent="0">
              <a:buNone/>
              <a:defRPr sz="1000" b="0"/>
            </a:lvl1pPr>
            <a:lvl2pPr marL="88898" indent="0">
              <a:buNone/>
              <a:defRPr/>
            </a:lvl2pPr>
          </a:lstStyle>
          <a:p>
            <a:pPr lvl="0"/>
            <a:r>
              <a:rPr lang="en-US"/>
              <a:t>Click to edit</a:t>
            </a:r>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custDataLst>
              <p:tags r:id="rId9"/>
            </p:custDataLst>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558702" y="4281954"/>
            <a:ext cx="1161919" cy="402336"/>
          </a:xfrm>
          <a:prstGeom prst="rect">
            <a:avLst/>
          </a:prstGeom>
        </p:spPr>
      </p:pic>
    </p:spTree>
    <p:extLst>
      <p:ext uri="{BB962C8B-B14F-4D97-AF65-F5344CB8AC3E}">
        <p14:creationId xmlns:p14="http://schemas.microsoft.com/office/powerpoint/2010/main" val="1887144221"/>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custDataLst>
              <p:tags r:id="rId1"/>
            </p:custDataLst>
          </p:nvPr>
        </p:nvSpPr>
        <p:spPr>
          <a:xfrm>
            <a:off x="1430072" y="2086377"/>
            <a:ext cx="6227505" cy="1347667"/>
          </a:xfrm>
        </p:spPr>
        <p:txBody>
          <a:bodyPr anchor="ctr">
            <a:noAutofit/>
          </a:bodyPr>
          <a:lstStyle>
            <a:lvl1pPr algn="l">
              <a:defRPr sz="3800" spc="0" baseline="0">
                <a:solidFill>
                  <a:schemeClr val="bg1"/>
                </a:solidFill>
              </a:defRPr>
            </a:lvl1pPr>
          </a:lstStyle>
          <a:p>
            <a:r>
              <a:rPr lang="en-US"/>
              <a:t>Section title</a:t>
            </a:r>
          </a:p>
        </p:txBody>
      </p:sp>
      <p:sp>
        <p:nvSpPr>
          <p:cNvPr id="16" name="Primary-Client-Logo">
            <a:extLst>
              <a:ext uri="{FF2B5EF4-FFF2-40B4-BE49-F238E27FC236}">
                <a16:creationId xmlns:a16="http://schemas.microsoft.com/office/drawing/2014/main" id="{91B53ED4-67C3-2545-961B-C7D8D4E0696B}"/>
              </a:ext>
            </a:extLst>
          </p:cNvPr>
          <p:cNvSpPr/>
          <p:nvPr>
            <p:custDataLst>
              <p:tags r:id="rId2"/>
            </p:custDataLst>
          </p:nvPr>
        </p:nvSpPr>
        <p:spPr>
          <a:xfrm>
            <a:off x="457201" y="457201"/>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bg1"/>
          </a:solidFill>
          <a:ln w="2643" cap="flat">
            <a:noFill/>
            <a:prstDash val="solid"/>
            <a:miter/>
          </a:ln>
        </p:spPr>
        <p:txBody>
          <a:bodyPr rtlCol="0" anchor="ctr"/>
          <a:lstStyle/>
          <a:p>
            <a:endParaRPr lang="en-US" sz="1800"/>
          </a:p>
        </p:txBody>
      </p:sp>
    </p:spTree>
    <p:extLst>
      <p:ext uri="{BB962C8B-B14F-4D97-AF65-F5344CB8AC3E}">
        <p14:creationId xmlns:p14="http://schemas.microsoft.com/office/powerpoint/2010/main" val="1092129171"/>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16" name="Primary-Client-Logo">
            <a:extLst>
              <a:ext uri="{FF2B5EF4-FFF2-40B4-BE49-F238E27FC236}">
                <a16:creationId xmlns:a16="http://schemas.microsoft.com/office/drawing/2014/main" id="{91B53ED4-67C3-2545-961B-C7D8D4E0696B}"/>
              </a:ext>
            </a:extLst>
          </p:cNvPr>
          <p:cNvSpPr/>
          <p:nvPr>
            <p:custDataLst>
              <p:tags r:id="rId1"/>
            </p:custDataLst>
          </p:nvPr>
        </p:nvSpPr>
        <p:spPr>
          <a:xfrm>
            <a:off x="457201" y="457201"/>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accent1"/>
          </a:solidFill>
          <a:ln w="2643" cap="flat">
            <a:noFill/>
            <a:prstDash val="solid"/>
            <a:miter/>
          </a:ln>
        </p:spPr>
        <p:txBody>
          <a:bodyPr rtlCol="0" anchor="ctr"/>
          <a:lstStyle/>
          <a:p>
            <a:endParaRPr lang="en-US" sz="1800"/>
          </a:p>
        </p:txBody>
      </p:sp>
      <p:sp>
        <p:nvSpPr>
          <p:cNvPr id="4" name="Title 1">
            <a:extLst>
              <a:ext uri="{FF2B5EF4-FFF2-40B4-BE49-F238E27FC236}">
                <a16:creationId xmlns:a16="http://schemas.microsoft.com/office/drawing/2014/main" id="{32768D57-8FE3-E24F-8256-1141A5B24F58}"/>
              </a:ext>
            </a:extLst>
          </p:cNvPr>
          <p:cNvSpPr>
            <a:spLocks noGrp="1"/>
          </p:cNvSpPr>
          <p:nvPr>
            <p:ph type="ctrTitle" hasCustomPrompt="1"/>
            <p:custDataLst>
              <p:tags r:id="rId2"/>
            </p:custDataLst>
          </p:nvPr>
        </p:nvSpPr>
        <p:spPr>
          <a:xfrm>
            <a:off x="1430072" y="2086377"/>
            <a:ext cx="6227505" cy="1347667"/>
          </a:xfrm>
        </p:spPr>
        <p:txBody>
          <a:bodyPr anchor="ctr">
            <a:noAutofit/>
          </a:bodyPr>
          <a:lstStyle>
            <a:lvl1pPr algn="l">
              <a:defRPr sz="3800" spc="0" baseline="0">
                <a:solidFill>
                  <a:schemeClr val="tx1"/>
                </a:solidFill>
              </a:defRPr>
            </a:lvl1pPr>
          </a:lstStyle>
          <a:p>
            <a:r>
              <a:rPr lang="en-US"/>
              <a:t>Section title</a:t>
            </a:r>
          </a:p>
        </p:txBody>
      </p:sp>
    </p:spTree>
    <p:extLst>
      <p:ext uri="{BB962C8B-B14F-4D97-AF65-F5344CB8AC3E}">
        <p14:creationId xmlns:p14="http://schemas.microsoft.com/office/powerpoint/2010/main" val="536650708"/>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2-lin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87926" y="351965"/>
            <a:ext cx="7260971" cy="822631"/>
          </a:xfrm>
        </p:spPr>
        <p:txBody>
          <a:bodyPr vert="horz" lIns="91440" tIns="45720" rIns="91440" bIns="45720" rtlCol="0" anchor="t" anchorCtr="0">
            <a:noAutofit/>
          </a:bodyPr>
          <a:lstStyle>
            <a:lvl1pPr>
              <a:lnSpc>
                <a:spcPct val="100000"/>
              </a:lnSpc>
              <a:defRPr lang="en-US"/>
            </a:lvl1pPr>
          </a:lstStyle>
          <a:p>
            <a:pPr lvl="0"/>
            <a:r>
              <a:rPr lang="en-US"/>
              <a:t>Click to add a title style with a </a:t>
            </a:r>
            <a:br>
              <a:rPr lang="en-US"/>
            </a:br>
            <a:r>
              <a:rPr lang="en-US"/>
              <a:t>two-line headline</a:t>
            </a:r>
          </a:p>
        </p:txBody>
      </p:sp>
      <p:sp>
        <p:nvSpPr>
          <p:cNvPr id="6" name="Slide Number Placeholder 5"/>
          <p:cNvSpPr>
            <a:spLocks noGrp="1"/>
          </p:cNvSpPr>
          <p:nvPr>
            <p:ph type="sldNum" sz="quarter" idx="12"/>
            <p:custDataLst>
              <p:tags r:id="rId2"/>
            </p:custDataLst>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custDataLst>
              <p:tags r:id="rId3"/>
            </p:custDataLst>
          </p:nvPr>
        </p:nvSpPr>
        <p:spPr>
          <a:xfrm>
            <a:off x="5955354" y="4681174"/>
            <a:ext cx="2455394"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custDataLst>
              <p:tags r:id="rId4"/>
            </p:custDataLst>
          </p:nvPr>
        </p:nvSpPr>
        <p:spPr>
          <a:xfrm>
            <a:off x="374905" y="1397203"/>
            <a:ext cx="7260971" cy="3079305"/>
          </a:xfrm>
        </p:spPr>
        <p:txBody>
          <a:bodyPr/>
          <a:lstStyle>
            <a:lvl1pPr marL="114297" indent="-114297">
              <a:spcBef>
                <a:spcPts val="300"/>
              </a:spcBef>
              <a:spcAft>
                <a:spcPts val="600"/>
              </a:spcAft>
              <a:buClr>
                <a:schemeClr val="accent1"/>
              </a:buClr>
              <a:defRPr sz="1425"/>
            </a:lvl1pPr>
            <a:lvl2pPr marL="217483" indent="-98423">
              <a:spcBef>
                <a:spcPct val="0"/>
              </a:spcBef>
              <a:spcAft>
                <a:spcPts val="600"/>
              </a:spcAft>
              <a:buClr>
                <a:schemeClr val="accent1"/>
              </a:buClr>
              <a:defRPr sz="1425"/>
            </a:lvl2pPr>
            <a:lvl3pPr marL="314318" indent="-82548">
              <a:spcBef>
                <a:spcPct val="0"/>
              </a:spcBef>
              <a:spcAft>
                <a:spcPts val="600"/>
              </a:spcAft>
              <a:buClr>
                <a:schemeClr val="accent1"/>
              </a:buClr>
              <a:defRPr sz="1200"/>
            </a:lvl3pPr>
            <a:lvl4pPr marL="404803" indent="-90486">
              <a:spcBef>
                <a:spcPct val="0"/>
              </a:spcBef>
              <a:spcAft>
                <a:spcPts val="600"/>
              </a:spcAft>
              <a:buClr>
                <a:schemeClr val="accent1"/>
              </a:buClr>
              <a:defRPr sz="1125"/>
            </a:lvl4pPr>
            <a:lvl5pPr marL="493701" indent="-80961">
              <a:spcBef>
                <a:spcPct val="0"/>
              </a:spcBef>
              <a:spcAft>
                <a:spcPts val="600"/>
              </a:spcAft>
              <a:buClr>
                <a:schemeClr val="accent1"/>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681877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2-column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87926" y="351965"/>
            <a:ext cx="8322099" cy="549381"/>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
        <p:nvSpPr>
          <p:cNvPr id="6" name="Slide Number Placeholder 5"/>
          <p:cNvSpPr>
            <a:spLocks noGrp="1"/>
          </p:cNvSpPr>
          <p:nvPr>
            <p:ph type="sldNum" sz="quarter" idx="12"/>
            <p:custDataLst>
              <p:tags r:id="rId2"/>
            </p:custDataLst>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custDataLst>
              <p:tags r:id="rId3"/>
            </p:custDataLst>
          </p:nvPr>
        </p:nvSpPr>
        <p:spPr>
          <a:xfrm>
            <a:off x="5955353" y="4681174"/>
            <a:ext cx="2455395"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custDataLst>
              <p:tags r:id="rId4"/>
            </p:custDataLst>
          </p:nvPr>
        </p:nvSpPr>
        <p:spPr>
          <a:xfrm>
            <a:off x="374904" y="1124249"/>
            <a:ext cx="4023360" cy="3395662"/>
          </a:xfrm>
        </p:spPr>
        <p:txBody>
          <a:bodyPr/>
          <a:lstStyle>
            <a:lvl1pPr marL="114297" indent="-114297">
              <a:spcBef>
                <a:spcPts val="300"/>
              </a:spcBef>
              <a:spcAft>
                <a:spcPts val="600"/>
              </a:spcAft>
              <a:buClr>
                <a:schemeClr val="accent1"/>
              </a:buClr>
              <a:defRPr sz="1425"/>
            </a:lvl1pPr>
            <a:lvl2pPr marL="217483" indent="-90486">
              <a:spcBef>
                <a:spcPct val="0"/>
              </a:spcBef>
              <a:spcAft>
                <a:spcPts val="600"/>
              </a:spcAft>
              <a:buClr>
                <a:schemeClr val="accent1"/>
              </a:buClr>
              <a:defRPr sz="1425"/>
            </a:lvl2pPr>
            <a:lvl3pPr marL="312731" indent="-88898">
              <a:spcBef>
                <a:spcPct val="0"/>
              </a:spcBef>
              <a:spcAft>
                <a:spcPts val="600"/>
              </a:spcAft>
              <a:buClr>
                <a:schemeClr val="accent1"/>
              </a:buClr>
              <a:defRPr sz="1200"/>
            </a:lvl3pPr>
            <a:lvl4pPr marL="403215" indent="-76198">
              <a:spcBef>
                <a:spcPct val="0"/>
              </a:spcBef>
              <a:spcAft>
                <a:spcPts val="600"/>
              </a:spcAft>
              <a:buClr>
                <a:schemeClr val="accent1"/>
              </a:buClr>
              <a:defRPr sz="1125"/>
            </a:lvl4pPr>
            <a:lvl5pPr marL="506400" indent="-84136">
              <a:spcBef>
                <a:spcPct val="0"/>
              </a:spcBef>
              <a:spcAft>
                <a:spcPts val="600"/>
              </a:spcAft>
              <a:buClr>
                <a:schemeClr val="accent1"/>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custDataLst>
              <p:tags r:id="rId5"/>
            </p:custDataLst>
          </p:nvPr>
        </p:nvSpPr>
        <p:spPr>
          <a:xfrm>
            <a:off x="4663440" y="1124249"/>
            <a:ext cx="4023360" cy="3395662"/>
          </a:xfrm>
        </p:spPr>
        <p:txBody>
          <a:bodyPr/>
          <a:lstStyle>
            <a:lvl1pPr marL="114297" indent="-114297">
              <a:spcBef>
                <a:spcPts val="300"/>
              </a:spcBef>
              <a:spcAft>
                <a:spcPts val="600"/>
              </a:spcAft>
              <a:buClr>
                <a:schemeClr val="accent1"/>
              </a:buClr>
              <a:defRPr sz="1425"/>
            </a:lvl1pPr>
            <a:lvl2pPr marL="217483" indent="-90486">
              <a:spcBef>
                <a:spcPct val="0"/>
              </a:spcBef>
              <a:spcAft>
                <a:spcPts val="600"/>
              </a:spcAft>
              <a:buClr>
                <a:schemeClr val="accent1"/>
              </a:buClr>
              <a:defRPr sz="1425"/>
            </a:lvl2pPr>
            <a:lvl3pPr marL="312731" indent="-88898">
              <a:spcBef>
                <a:spcPct val="0"/>
              </a:spcBef>
              <a:spcAft>
                <a:spcPts val="600"/>
              </a:spcAft>
              <a:buClr>
                <a:schemeClr val="accent1"/>
              </a:buClr>
              <a:defRPr sz="1200"/>
            </a:lvl3pPr>
            <a:lvl4pPr marL="403215" indent="-76198">
              <a:spcBef>
                <a:spcPct val="0"/>
              </a:spcBef>
              <a:spcAft>
                <a:spcPts val="600"/>
              </a:spcAft>
              <a:buClr>
                <a:schemeClr val="accent1"/>
              </a:buClr>
              <a:defRPr sz="1125"/>
            </a:lvl4pPr>
            <a:lvl5pPr marL="506400" indent="-84136">
              <a:spcBef>
                <a:spcPct val="0"/>
              </a:spcBef>
              <a:spcAft>
                <a:spcPts val="600"/>
              </a:spcAft>
              <a:buClr>
                <a:schemeClr val="accent1"/>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87977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2-line) and 2-column text">
    <p:spTree>
      <p:nvGrpSpPr>
        <p:cNvPr id="1" name=""/>
        <p:cNvGrpSpPr/>
        <p:nvPr/>
      </p:nvGrpSpPr>
      <p:grpSpPr>
        <a:xfrm>
          <a:off x="0" y="0"/>
          <a:ext cx="0" cy="0"/>
          <a:chOff x="0" y="0"/>
          <a:chExt cx="0" cy="0"/>
        </a:xfrm>
      </p:grpSpPr>
      <p:sp>
        <p:nvSpPr>
          <p:cNvPr id="6" name="Slide Number Placeholder 5"/>
          <p:cNvSpPr>
            <a:spLocks noGrp="1"/>
          </p:cNvSpPr>
          <p:nvPr>
            <p:ph type="sldNum" sz="quarter" idx="12"/>
            <p:custDataLst>
              <p:tags r:id="rId1"/>
            </p:custDataLst>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custDataLst>
              <p:tags r:id="rId2"/>
            </p:custDataLst>
          </p:nvPr>
        </p:nvSpPr>
        <p:spPr>
          <a:xfrm>
            <a:off x="5955353" y="4681174"/>
            <a:ext cx="2455395"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custDataLst>
              <p:tags r:id="rId3"/>
            </p:custDataLst>
          </p:nvPr>
        </p:nvSpPr>
        <p:spPr>
          <a:xfrm>
            <a:off x="374904" y="1397203"/>
            <a:ext cx="4023360" cy="3079305"/>
          </a:xfrm>
        </p:spPr>
        <p:txBody>
          <a:bodyPr/>
          <a:lstStyle>
            <a:lvl1pPr marL="114297" indent="-114297">
              <a:spcBef>
                <a:spcPts val="300"/>
              </a:spcBef>
              <a:spcAft>
                <a:spcPts val="600"/>
              </a:spcAft>
              <a:buClr>
                <a:schemeClr val="accent1"/>
              </a:buClr>
              <a:defRPr sz="1425"/>
            </a:lvl1pPr>
            <a:lvl2pPr marL="217483" indent="-90486">
              <a:spcBef>
                <a:spcPct val="0"/>
              </a:spcBef>
              <a:spcAft>
                <a:spcPts val="600"/>
              </a:spcAft>
              <a:buClr>
                <a:schemeClr val="accent1"/>
              </a:buClr>
              <a:defRPr sz="1425"/>
            </a:lvl2pPr>
            <a:lvl3pPr marL="312731" indent="-88898">
              <a:spcBef>
                <a:spcPct val="0"/>
              </a:spcBef>
              <a:spcAft>
                <a:spcPts val="600"/>
              </a:spcAft>
              <a:buClr>
                <a:schemeClr val="accent1"/>
              </a:buClr>
              <a:defRPr sz="1200"/>
            </a:lvl3pPr>
            <a:lvl4pPr marL="403215" indent="-76198">
              <a:spcBef>
                <a:spcPct val="0"/>
              </a:spcBef>
              <a:spcAft>
                <a:spcPts val="600"/>
              </a:spcAft>
              <a:buClr>
                <a:schemeClr val="accent1"/>
              </a:buClr>
              <a:defRPr sz="1125"/>
            </a:lvl4pPr>
            <a:lvl5pPr marL="506400" indent="-84136">
              <a:spcBef>
                <a:spcPct val="0"/>
              </a:spcBef>
              <a:spcAft>
                <a:spcPts val="600"/>
              </a:spcAft>
              <a:buClr>
                <a:schemeClr val="accent1"/>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custDataLst>
              <p:tags r:id="rId4"/>
            </p:custDataLst>
          </p:nvPr>
        </p:nvSpPr>
        <p:spPr>
          <a:xfrm>
            <a:off x="4663440" y="1397203"/>
            <a:ext cx="4023360" cy="3079305"/>
          </a:xfrm>
        </p:spPr>
        <p:txBody>
          <a:bodyPr/>
          <a:lstStyle>
            <a:lvl1pPr marL="114297" indent="-114297">
              <a:spcBef>
                <a:spcPts val="300"/>
              </a:spcBef>
              <a:spcAft>
                <a:spcPts val="600"/>
              </a:spcAft>
              <a:buClr>
                <a:schemeClr val="accent1"/>
              </a:buClr>
              <a:defRPr sz="1425"/>
            </a:lvl1pPr>
            <a:lvl2pPr marL="217483" indent="-90486">
              <a:spcBef>
                <a:spcPct val="0"/>
              </a:spcBef>
              <a:spcAft>
                <a:spcPts val="600"/>
              </a:spcAft>
              <a:buClr>
                <a:schemeClr val="accent1"/>
              </a:buClr>
              <a:defRPr sz="1425"/>
            </a:lvl2pPr>
            <a:lvl3pPr marL="312731" indent="-88898">
              <a:spcBef>
                <a:spcPct val="0"/>
              </a:spcBef>
              <a:spcAft>
                <a:spcPts val="600"/>
              </a:spcAft>
              <a:buClr>
                <a:schemeClr val="accent1"/>
              </a:buClr>
              <a:defRPr sz="1200"/>
            </a:lvl3pPr>
            <a:lvl4pPr marL="403215" indent="-76198">
              <a:spcBef>
                <a:spcPct val="0"/>
              </a:spcBef>
              <a:spcAft>
                <a:spcPts val="600"/>
              </a:spcAft>
              <a:buClr>
                <a:schemeClr val="accent1"/>
              </a:buClr>
              <a:defRPr sz="1125"/>
            </a:lvl4pPr>
            <a:lvl5pPr marL="506400" indent="-84136">
              <a:spcBef>
                <a:spcPct val="0"/>
              </a:spcBef>
              <a:spcAft>
                <a:spcPts val="600"/>
              </a:spcAft>
              <a:buClr>
                <a:schemeClr val="accent1"/>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77029EA9-40C9-BA4E-A674-96547D8CB575}"/>
              </a:ext>
            </a:extLst>
          </p:cNvPr>
          <p:cNvSpPr>
            <a:spLocks noGrp="1"/>
          </p:cNvSpPr>
          <p:nvPr>
            <p:ph type="title" hasCustomPrompt="1"/>
            <p:custDataLst>
              <p:tags r:id="rId5"/>
            </p:custDataLst>
          </p:nvPr>
        </p:nvSpPr>
        <p:spPr>
          <a:xfrm>
            <a:off x="387925" y="351965"/>
            <a:ext cx="8311896" cy="820853"/>
          </a:xfrm>
        </p:spPr>
        <p:txBody>
          <a:bodyPr vert="horz" lIns="91440" tIns="45720" rIns="91440" bIns="45720" rtlCol="0" anchor="t" anchorCtr="0">
            <a:noAutofit/>
          </a:bodyPr>
          <a:lstStyle>
            <a:lvl1pPr>
              <a:lnSpc>
                <a:spcPct val="100000"/>
              </a:lnSpc>
              <a:defRPr lang="en-US"/>
            </a:lvl1pPr>
          </a:lstStyle>
          <a:p>
            <a:pPr lvl="0"/>
            <a:r>
              <a:rPr lang="en-US"/>
              <a:t>Click to add a title style with a </a:t>
            </a:r>
            <a:br>
              <a:rPr lang="en-US"/>
            </a:br>
            <a:r>
              <a:rPr lang="en-US"/>
              <a:t>two-line headline</a:t>
            </a:r>
          </a:p>
        </p:txBody>
      </p:sp>
    </p:spTree>
    <p:extLst>
      <p:ext uri="{BB962C8B-B14F-4D97-AF65-F5344CB8AC3E}">
        <p14:creationId xmlns:p14="http://schemas.microsoft.com/office/powerpoint/2010/main" val="353787969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layou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custDataLst>
              <p:tags r:id="rId1"/>
            </p:custDataLst>
          </p:nvPr>
        </p:nvSpPr>
        <p:spPr>
          <a:xfrm>
            <a:off x="384822" y="351965"/>
            <a:ext cx="8323312" cy="822631"/>
          </a:xfrm>
        </p:spPr>
        <p:txBody>
          <a:bodyPr/>
          <a:lstStyle>
            <a:lvl1pPr>
              <a:lnSpc>
                <a:spcPct val="100000"/>
              </a:lnSpc>
              <a:defRPr sz="24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custDataLst>
              <p:tags r:id="rId2"/>
            </p:custDataLst>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custDataLst>
              <p:tags r:id="rId3"/>
            </p:custDataLst>
          </p:nvPr>
        </p:nvSpPr>
        <p:spPr>
          <a:xfrm>
            <a:off x="386034" y="4270367"/>
            <a:ext cx="8074552"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8" name="Text Placeholder 7">
            <a:extLst>
              <a:ext uri="{FF2B5EF4-FFF2-40B4-BE49-F238E27FC236}">
                <a16:creationId xmlns:a16="http://schemas.microsoft.com/office/drawing/2014/main" id="{0E1EA24B-5EA2-AB43-8C64-595AAF72202A}"/>
              </a:ext>
            </a:extLst>
          </p:cNvPr>
          <p:cNvSpPr>
            <a:spLocks noGrp="1"/>
          </p:cNvSpPr>
          <p:nvPr>
            <p:ph type="body" sz="quarter" idx="21"/>
            <p:custDataLst>
              <p:tags r:id="rId4"/>
            </p:custDataLst>
          </p:nvPr>
        </p:nvSpPr>
        <p:spPr>
          <a:xfrm>
            <a:off x="883583" y="2981268"/>
            <a:ext cx="3346704" cy="1244128"/>
          </a:xfrm>
        </p:spPr>
        <p:txBody>
          <a:bodyPr/>
          <a:lstStyle>
            <a:lvl1pPr marL="88898" marR="0" indent="-88898" algn="l" defTabSz="685783"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sz="1200"/>
            </a:lvl1pPr>
            <a:lvl2pPr marL="120647" indent="0">
              <a:buNone/>
              <a:defRPr/>
            </a:lvl2pPr>
          </a:lstStyle>
          <a:p>
            <a:pPr lvl="0"/>
            <a:r>
              <a:rPr lang="en-US"/>
              <a:t>Click to edit Master text styles</a:t>
            </a:r>
          </a:p>
          <a:p>
            <a:pPr marL="88898" marR="0" lvl="0" indent="-88898" algn="l" defTabSz="685783"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marL="88898" marR="0" lvl="0" indent="-88898" algn="l" defTabSz="685783"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marL="88898" marR="0" lvl="0" indent="-88898" algn="l" defTabSz="685783"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lvl="0"/>
            <a:endParaRPr lang="en-US"/>
          </a:p>
        </p:txBody>
      </p:sp>
      <p:sp>
        <p:nvSpPr>
          <p:cNvPr id="11" name="Text Placeholder 10">
            <a:extLst>
              <a:ext uri="{FF2B5EF4-FFF2-40B4-BE49-F238E27FC236}">
                <a16:creationId xmlns:a16="http://schemas.microsoft.com/office/drawing/2014/main" id="{678FD2D1-54D0-384D-B6C4-1ADF79A1F6B9}"/>
              </a:ext>
            </a:extLst>
          </p:cNvPr>
          <p:cNvSpPr>
            <a:spLocks noGrp="1"/>
          </p:cNvSpPr>
          <p:nvPr>
            <p:ph type="body" sz="quarter" idx="22"/>
            <p:custDataLst>
              <p:tags r:id="rId5"/>
            </p:custDataLst>
          </p:nvPr>
        </p:nvSpPr>
        <p:spPr>
          <a:xfrm>
            <a:off x="883583" y="2718039"/>
            <a:ext cx="3346704" cy="285715"/>
          </a:xfrm>
        </p:spPr>
        <p:txBody>
          <a:bodyPr/>
          <a:lstStyle>
            <a:lvl1pPr marL="0" indent="0" algn="l">
              <a:lnSpc>
                <a:spcPct val="100000"/>
              </a:lnSpc>
              <a:buNone/>
              <a:defRPr sz="1425"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9" name="Text Placeholder 7">
            <a:extLst>
              <a:ext uri="{FF2B5EF4-FFF2-40B4-BE49-F238E27FC236}">
                <a16:creationId xmlns:a16="http://schemas.microsoft.com/office/drawing/2014/main" id="{EA3CFA97-B918-A243-8347-81ABE5965E29}"/>
              </a:ext>
            </a:extLst>
          </p:cNvPr>
          <p:cNvSpPr>
            <a:spLocks noGrp="1"/>
          </p:cNvSpPr>
          <p:nvPr>
            <p:ph type="body" sz="quarter" idx="23"/>
            <p:custDataLst>
              <p:tags r:id="rId6"/>
            </p:custDataLst>
          </p:nvPr>
        </p:nvSpPr>
        <p:spPr>
          <a:xfrm>
            <a:off x="5024057" y="2981268"/>
            <a:ext cx="3346704" cy="1244128"/>
          </a:xfrm>
        </p:spPr>
        <p:txBody>
          <a:bodyPr/>
          <a:lstStyle>
            <a:lvl1pPr marL="88898" marR="0" indent="-88898" algn="l" defTabSz="685783"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sz="1200"/>
            </a:lvl1pPr>
            <a:lvl2pPr marL="120647" indent="0">
              <a:buNone/>
              <a:defRPr/>
            </a:lvl2pPr>
          </a:lstStyle>
          <a:p>
            <a:pPr lvl="0"/>
            <a:r>
              <a:rPr lang="en-US"/>
              <a:t>Click to edit Master text styles</a:t>
            </a:r>
          </a:p>
          <a:p>
            <a:pPr marL="88898" marR="0" lvl="0" indent="-88898" algn="l" defTabSz="685783"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marL="88898" marR="0" lvl="0" indent="-88898" algn="l" defTabSz="685783"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marL="88898" marR="0" lvl="0" indent="-88898" algn="l" defTabSz="685783"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lvl="0"/>
            <a:endParaRPr lang="en-US"/>
          </a:p>
        </p:txBody>
      </p:sp>
      <p:sp>
        <p:nvSpPr>
          <p:cNvPr id="20" name="Text Placeholder 10">
            <a:extLst>
              <a:ext uri="{FF2B5EF4-FFF2-40B4-BE49-F238E27FC236}">
                <a16:creationId xmlns:a16="http://schemas.microsoft.com/office/drawing/2014/main" id="{71222A9A-C729-754A-AB5B-7F8262F611A3}"/>
              </a:ext>
            </a:extLst>
          </p:cNvPr>
          <p:cNvSpPr>
            <a:spLocks noGrp="1"/>
          </p:cNvSpPr>
          <p:nvPr>
            <p:ph type="body" sz="quarter" idx="24"/>
            <p:custDataLst>
              <p:tags r:id="rId7"/>
            </p:custDataLst>
          </p:nvPr>
        </p:nvSpPr>
        <p:spPr>
          <a:xfrm>
            <a:off x="5024057" y="2718039"/>
            <a:ext cx="3346704" cy="285715"/>
          </a:xfrm>
        </p:spPr>
        <p:txBody>
          <a:bodyPr/>
          <a:lstStyle>
            <a:lvl1pPr marL="0" indent="0" algn="l">
              <a:lnSpc>
                <a:spcPct val="100000"/>
              </a:lnSpc>
              <a:buNone/>
              <a:defRPr sz="1425"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Footer Placeholder 3">
            <a:extLst>
              <a:ext uri="{FF2B5EF4-FFF2-40B4-BE49-F238E27FC236}">
                <a16:creationId xmlns:a16="http://schemas.microsoft.com/office/drawing/2014/main" id="{34801EFD-7446-8E4E-AAEF-5C8D10FA2ADF}"/>
              </a:ext>
            </a:extLst>
          </p:cNvPr>
          <p:cNvSpPr>
            <a:spLocks noGrp="1"/>
          </p:cNvSpPr>
          <p:nvPr>
            <p:ph type="ftr" sz="quarter" idx="3"/>
            <p:custDataLst>
              <p:tags r:id="rId8"/>
            </p:custDataLst>
          </p:nvPr>
        </p:nvSpPr>
        <p:spPr>
          <a:xfrm>
            <a:off x="5951020" y="4681729"/>
            <a:ext cx="2458286"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3188060189"/>
      </p:ext>
    </p:extLst>
  </p:cSld>
  <p:clrMapOvr>
    <a:masterClrMapping/>
  </p:clrMapOvr>
  <p:transition/>
  <p:extLst>
    <p:ext uri="{DCECCB84-F9BA-43D5-87BE-67443E8EF086}">
      <p15:sldGuideLst xmlns:p15="http://schemas.microsoft.com/office/powerpoint/2012/main">
        <p15:guide id="2" orient="horz" pos="35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5C7C1-BE23-4BA5-8A6C-221FCB2C6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C354F5-59DD-40EC-9832-7B7998F3C774}"/>
              </a:ext>
            </a:extLst>
          </p:cNvPr>
          <p:cNvSpPr>
            <a:spLocks noGrp="1"/>
          </p:cNvSpPr>
          <p:nvPr>
            <p:ph type="dt" sz="half" idx="10"/>
          </p:nvPr>
        </p:nvSpPr>
        <p:spPr/>
        <p:txBody>
          <a:bodyPr/>
          <a:lstStyle/>
          <a:p>
            <a:fld id="{FEEB5DDC-E26E-4EB7-A7B2-466B6EADBE90}" type="datetimeFigureOut">
              <a:rPr lang="en-US" smtClean="0"/>
              <a:t>9/12/2023</a:t>
            </a:fld>
            <a:endParaRPr lang="en-US" dirty="0"/>
          </a:p>
        </p:txBody>
      </p:sp>
      <p:sp>
        <p:nvSpPr>
          <p:cNvPr id="4" name="Footer Placeholder 3">
            <a:extLst>
              <a:ext uri="{FF2B5EF4-FFF2-40B4-BE49-F238E27FC236}">
                <a16:creationId xmlns:a16="http://schemas.microsoft.com/office/drawing/2014/main" id="{E72EE2A8-39B3-4049-BC4E-56C89EE4757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B1EDF38-08CD-4D36-BD98-BC6096C28B92}"/>
              </a:ext>
            </a:extLst>
          </p:cNvPr>
          <p:cNvSpPr>
            <a:spLocks noGrp="1"/>
          </p:cNvSpPr>
          <p:nvPr>
            <p:ph type="sldNum" sz="quarter" idx="12"/>
          </p:nvPr>
        </p:nvSpPr>
        <p:spPr/>
        <p:txBody>
          <a:bodyPr/>
          <a:lstStyle/>
          <a:p>
            <a:fld id="{F378B97B-7389-467D-BCE8-4AF39ED2F744}" type="slidenum">
              <a:rPr lang="en-US" smtClean="0"/>
              <a:t>‹#›</a:t>
            </a:fld>
            <a:endParaRPr lang="en-US" dirty="0"/>
          </a:p>
        </p:txBody>
      </p:sp>
    </p:spTree>
    <p:extLst>
      <p:ext uri="{BB962C8B-B14F-4D97-AF65-F5344CB8AC3E}">
        <p14:creationId xmlns:p14="http://schemas.microsoft.com/office/powerpoint/2010/main" val="177776429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tab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custDataLst>
              <p:tags r:id="rId1"/>
            </p:custDataLst>
          </p:nvPr>
        </p:nvSpPr>
        <p:spPr>
          <a:xfrm>
            <a:off x="384822" y="351964"/>
            <a:ext cx="8323312" cy="792290"/>
          </a:xfrm>
        </p:spPr>
        <p:txBody>
          <a:bodyPr/>
          <a:lstStyle>
            <a:lvl1pPr>
              <a:lnSpc>
                <a:spcPct val="100000"/>
              </a:lnSpc>
              <a:defRPr sz="24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custDataLst>
              <p:tags r:id="rId2"/>
            </p:custDataLst>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custDataLst>
              <p:tags r:id="rId3"/>
            </p:custDataLst>
          </p:nvPr>
        </p:nvSpPr>
        <p:spPr>
          <a:xfrm>
            <a:off x="386034" y="4270367"/>
            <a:ext cx="8074552"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14" name="Table Placeholder 13">
            <a:extLst>
              <a:ext uri="{FF2B5EF4-FFF2-40B4-BE49-F238E27FC236}">
                <a16:creationId xmlns:a16="http://schemas.microsoft.com/office/drawing/2014/main" id="{D270908A-23D5-CD43-8692-062EB0F4A7A9}"/>
              </a:ext>
            </a:extLst>
          </p:cNvPr>
          <p:cNvSpPr>
            <a:spLocks noGrp="1"/>
          </p:cNvSpPr>
          <p:nvPr>
            <p:ph type="tbl" sz="quarter" idx="17"/>
            <p:custDataLst>
              <p:tags r:id="rId4"/>
            </p:custDataLst>
          </p:nvPr>
        </p:nvSpPr>
        <p:spPr>
          <a:xfrm>
            <a:off x="377511" y="2249424"/>
            <a:ext cx="8423174" cy="2010118"/>
          </a:xfrm>
          <a:noFill/>
        </p:spPr>
        <p:txBody>
          <a:bodyPr lIns="228600" tIns="54864" rIns="228600" bIns="0" anchor="ctr"/>
          <a:lstStyle>
            <a:lvl1pPr marL="0" indent="0" algn="ctr">
              <a:buNone/>
              <a:defRPr>
                <a:solidFill>
                  <a:schemeClr val="accent1"/>
                </a:solidFill>
              </a:defRPr>
            </a:lvl1pPr>
          </a:lstStyle>
          <a:p>
            <a:endParaRPr lang="en-US"/>
          </a:p>
        </p:txBody>
      </p:sp>
      <p:sp>
        <p:nvSpPr>
          <p:cNvPr id="10" name="Footer Placeholder 3">
            <a:extLst>
              <a:ext uri="{FF2B5EF4-FFF2-40B4-BE49-F238E27FC236}">
                <a16:creationId xmlns:a16="http://schemas.microsoft.com/office/drawing/2014/main" id="{A91CB174-5B4E-3040-9C32-90B63AD71B46}"/>
              </a:ext>
            </a:extLst>
          </p:cNvPr>
          <p:cNvSpPr>
            <a:spLocks noGrp="1"/>
          </p:cNvSpPr>
          <p:nvPr>
            <p:ph type="ftr" sz="quarter" idx="3"/>
            <p:custDataLst>
              <p:tags r:id="rId5"/>
            </p:custDataLst>
          </p:nvPr>
        </p:nvSpPr>
        <p:spPr>
          <a:xfrm>
            <a:off x="594791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3601134989"/>
      </p:ext>
    </p:extLst>
  </p:cSld>
  <p:clrMapOvr>
    <a:masterClrMapping/>
  </p:clrMapOvr>
  <p:transition/>
  <p:extLst>
    <p:ext uri="{DCECCB84-F9BA-43D5-87BE-67443E8EF086}">
      <p15:sldGuideLst xmlns:p15="http://schemas.microsoft.com/office/powerpoint/2012/main">
        <p15:guide id="2" orient="horz" pos="3504">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custDataLst>
              <p:tags r:id="rId1"/>
            </p:custDataLst>
          </p:nvPr>
        </p:nvSpPr>
        <p:spPr>
          <a:xfrm>
            <a:off x="387926" y="351965"/>
            <a:ext cx="8322099" cy="475093"/>
          </a:xfrm>
        </p:spPr>
        <p:txBody>
          <a:bodyPr/>
          <a:lstStyle>
            <a:lvl1pPr>
              <a:lnSpc>
                <a:spcPct val="100000"/>
              </a:lnSpc>
              <a:defRPr sz="24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custDataLst>
              <p:tags r:id="rId2"/>
            </p:custDataLst>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custDataLst>
              <p:tags r:id="rId3"/>
            </p:custDataLst>
          </p:nvPr>
        </p:nvSpPr>
        <p:spPr>
          <a:xfrm>
            <a:off x="386033" y="4270367"/>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4" name="Table Placeholder 3">
            <a:extLst>
              <a:ext uri="{FF2B5EF4-FFF2-40B4-BE49-F238E27FC236}">
                <a16:creationId xmlns:a16="http://schemas.microsoft.com/office/drawing/2014/main" id="{18412AE7-14E8-314D-8735-18215A59D225}"/>
              </a:ext>
            </a:extLst>
          </p:cNvPr>
          <p:cNvSpPr>
            <a:spLocks noGrp="1"/>
          </p:cNvSpPr>
          <p:nvPr>
            <p:ph type="tbl" sz="quarter" idx="14"/>
            <p:custDataLst>
              <p:tags r:id="rId4"/>
            </p:custDataLst>
          </p:nvPr>
        </p:nvSpPr>
        <p:spPr>
          <a:xfrm>
            <a:off x="457200" y="1243584"/>
            <a:ext cx="8229600" cy="3026664"/>
          </a:xfrm>
        </p:spPr>
        <p:txBody>
          <a:bodyPr anchor="ctr"/>
          <a:lstStyle>
            <a:lvl1pPr marL="0" indent="0" algn="ctr">
              <a:buNone/>
              <a:defRPr sz="900">
                <a:solidFill>
                  <a:schemeClr val="accent1"/>
                </a:solidFill>
              </a:defRPr>
            </a:lvl1pPr>
          </a:lstStyle>
          <a:p>
            <a:endParaRPr lang="en-US"/>
          </a:p>
        </p:txBody>
      </p:sp>
      <p:sp>
        <p:nvSpPr>
          <p:cNvPr id="7" name="Footer Placeholder 3">
            <a:extLst>
              <a:ext uri="{FF2B5EF4-FFF2-40B4-BE49-F238E27FC236}">
                <a16:creationId xmlns:a16="http://schemas.microsoft.com/office/drawing/2014/main" id="{0757D4EE-7E0C-E842-839C-0E9231F5BB1B}"/>
              </a:ext>
            </a:extLst>
          </p:cNvPr>
          <p:cNvSpPr>
            <a:spLocks noGrp="1"/>
          </p:cNvSpPr>
          <p:nvPr>
            <p:ph type="ftr" sz="quarter" idx="3"/>
            <p:custDataLst>
              <p:tags r:id="rId5"/>
            </p:custDataLst>
          </p:nvPr>
        </p:nvSpPr>
        <p:spPr>
          <a:xfrm>
            <a:off x="5947919" y="4681174"/>
            <a:ext cx="246372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2990192396"/>
      </p:ext>
    </p:extLst>
  </p:cSld>
  <p:clrMapOvr>
    <a:masterClrMapping/>
  </p:clrMapOvr>
  <p:transition/>
  <p:extLst>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content, and large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custDataLst>
              <p:tags r:id="rId1"/>
            </p:custDataLst>
          </p:nvPr>
        </p:nvSpPr>
        <p:spPr>
          <a:xfrm>
            <a:off x="387925" y="351965"/>
            <a:ext cx="4023360" cy="822631"/>
          </a:xfrm>
        </p:spPr>
        <p:txBody>
          <a:bodyPr/>
          <a:lstStyle>
            <a:lvl1pPr>
              <a:lnSpc>
                <a:spcPct val="100000"/>
              </a:lnSpc>
              <a:defRPr sz="24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custDataLst>
              <p:tags r:id="rId2"/>
            </p:custDataLst>
          </p:nvPr>
        </p:nvSpPr>
        <p:spPr>
          <a:xfrm>
            <a:off x="374904" y="1371600"/>
            <a:ext cx="4023360" cy="2898522"/>
          </a:xfrm>
        </p:spPr>
        <p:txBody>
          <a:bodyPr/>
          <a:lstStyle>
            <a:lvl1pPr marL="92073" indent="-92073">
              <a:lnSpc>
                <a:spcPct val="100000"/>
              </a:lnSpc>
              <a:spcBef>
                <a:spcPts val="300"/>
              </a:spcBef>
              <a:spcAft>
                <a:spcPts val="600"/>
              </a:spcAft>
              <a:buClr>
                <a:schemeClr val="accent1"/>
              </a:buClr>
              <a:defRPr sz="1425">
                <a:solidFill>
                  <a:schemeClr val="accent1"/>
                </a:solidFill>
              </a:defRPr>
            </a:lvl1pPr>
            <a:lvl2pPr marL="201608" indent="-82548">
              <a:lnSpc>
                <a:spcPct val="100000"/>
              </a:lnSpc>
              <a:spcBef>
                <a:spcPct val="0"/>
              </a:spcBef>
              <a:spcAft>
                <a:spcPts val="600"/>
              </a:spcAft>
              <a:buClr>
                <a:schemeClr val="accent1"/>
              </a:buClr>
              <a:buFont typeface="System Font Regular"/>
              <a:buChar char="-"/>
              <a:defRPr sz="1425">
                <a:solidFill>
                  <a:schemeClr val="accent1"/>
                </a:solidFill>
              </a:defRPr>
            </a:lvl2pPr>
            <a:lvl3pPr marL="306380" indent="-88898">
              <a:lnSpc>
                <a:spcPct val="100000"/>
              </a:lnSpc>
              <a:spcBef>
                <a:spcPct val="0"/>
              </a:spcBef>
              <a:spcAft>
                <a:spcPts val="600"/>
              </a:spcAft>
              <a:buClr>
                <a:schemeClr val="accent1"/>
              </a:buClr>
              <a:defRPr sz="1200">
                <a:solidFill>
                  <a:schemeClr val="accent1"/>
                </a:solidFill>
              </a:defRPr>
            </a:lvl3pPr>
            <a:lvl4pPr marL="395278" indent="-80961">
              <a:lnSpc>
                <a:spcPct val="100000"/>
              </a:lnSpc>
              <a:spcBef>
                <a:spcPct val="0"/>
              </a:spcBef>
              <a:spcAft>
                <a:spcPts val="600"/>
              </a:spcAft>
              <a:buClr>
                <a:schemeClr val="accent1"/>
              </a:buClr>
              <a:buFont typeface="System Font Regular"/>
              <a:buChar char="-"/>
              <a:defRPr sz="1125">
                <a:solidFill>
                  <a:schemeClr val="accent1"/>
                </a:solidFill>
              </a:defRPr>
            </a:lvl4pPr>
            <a:lvl5pPr marL="500051" indent="-88898">
              <a:lnSpc>
                <a:spcPct val="100000"/>
              </a:lnSpc>
              <a:spcBef>
                <a:spcPct val="0"/>
              </a:spcBef>
              <a:spcAft>
                <a:spcPts val="600"/>
              </a:spcAft>
              <a:buClr>
                <a:schemeClr val="accent1"/>
              </a:buClr>
              <a:defRPr sz="10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custDataLst>
              <p:tags r:id="rId3"/>
            </p:custDataLst>
          </p:nvPr>
        </p:nvSpPr>
        <p:spPr>
          <a:xfrm>
            <a:off x="386034" y="4270367"/>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custDataLst>
              <p:tags r:id="rId4"/>
            </p:custDataLst>
          </p:nvPr>
        </p:nvSpPr>
        <p:spPr>
          <a:xfrm>
            <a:off x="4659465" y="1"/>
            <a:ext cx="4484536" cy="5143499"/>
          </a:xfrm>
          <a:solidFill>
            <a:schemeClr val="tx2"/>
          </a:solidFill>
        </p:spPr>
        <p:txBody>
          <a:bodyPr anchor="ctr"/>
          <a:lstStyle>
            <a:lvl1pPr marL="0" indent="0" algn="ctr">
              <a:buNone/>
              <a:defRPr sz="1200"/>
            </a:lvl1pPr>
          </a:lstStyle>
          <a:p>
            <a:endParaRPr lang="en-US"/>
          </a:p>
        </p:txBody>
      </p:sp>
      <p:sp>
        <p:nvSpPr>
          <p:cNvPr id="9" name="Footer Placeholder 3">
            <a:extLst>
              <a:ext uri="{FF2B5EF4-FFF2-40B4-BE49-F238E27FC236}">
                <a16:creationId xmlns:a16="http://schemas.microsoft.com/office/drawing/2014/main" id="{AA237B01-3300-A94F-955A-022A5B7FCC2D}"/>
              </a:ext>
            </a:extLst>
          </p:cNvPr>
          <p:cNvSpPr>
            <a:spLocks noGrp="1"/>
          </p:cNvSpPr>
          <p:nvPr>
            <p:ph type="ftr" sz="quarter" idx="3"/>
            <p:custDataLst>
              <p:tags r:id="rId5"/>
            </p:custDataLst>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custDataLst>
              <p:tags r:id="rId6"/>
            </p:custDataLst>
          </p:nvPr>
        </p:nvSpPr>
        <p:spPr>
          <a:xfrm>
            <a:off x="8410097" y="4683170"/>
            <a:ext cx="352985" cy="283464"/>
          </a:xfrm>
        </p:spPr>
        <p:txBody>
          <a:bodyPr/>
          <a:lstStyle>
            <a:lvl1pPr>
              <a:defRPr sz="800">
                <a:solidFill>
                  <a:schemeClr val="bg2"/>
                </a:solidFill>
              </a:defRPr>
            </a:lvl1pPr>
          </a:lstStyle>
          <a:p>
            <a:fld id="{66DE20E4-D496-034F-914D-F7F15B93E95B}" type="slidenum">
              <a:rPr lang="en-US" smtClean="0"/>
              <a:t>‹#›</a:t>
            </a:fld>
            <a:endParaRPr lang="en-US"/>
          </a:p>
        </p:txBody>
      </p:sp>
    </p:spTree>
    <p:extLst>
      <p:ext uri="{BB962C8B-B14F-4D97-AF65-F5344CB8AC3E}">
        <p14:creationId xmlns:p14="http://schemas.microsoft.com/office/powerpoint/2010/main" val="1350756694"/>
      </p:ext>
    </p:extLst>
  </p:cSld>
  <p:clrMapOvr>
    <a:masterClrMapping/>
  </p:clrMapOvr>
  <p:transition/>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content, and small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custDataLst>
              <p:tags r:id="rId1"/>
            </p:custDataLst>
          </p:nvPr>
        </p:nvSpPr>
        <p:spPr>
          <a:xfrm>
            <a:off x="387926" y="351965"/>
            <a:ext cx="8322099" cy="475093"/>
          </a:xfrm>
        </p:spPr>
        <p:txBody>
          <a:bodyPr/>
          <a:lstStyle>
            <a:lvl1pPr>
              <a:lnSpc>
                <a:spcPct val="100000"/>
              </a:lnSpc>
              <a:defRPr sz="24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custDataLst>
              <p:tags r:id="rId2"/>
            </p:custDataLst>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custDataLst>
              <p:tags r:id="rId3"/>
            </p:custDataLst>
          </p:nvPr>
        </p:nvSpPr>
        <p:spPr>
          <a:xfrm>
            <a:off x="386034" y="4270367"/>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custDataLst>
              <p:tags r:id="rId4"/>
            </p:custDataLst>
          </p:nvPr>
        </p:nvSpPr>
        <p:spPr>
          <a:xfrm>
            <a:off x="4659465" y="1096964"/>
            <a:ext cx="4027336" cy="3447247"/>
          </a:xfrm>
          <a:solidFill>
            <a:schemeClr val="tx2"/>
          </a:solidFill>
        </p:spPr>
        <p:txBody>
          <a:bodyPr anchor="ctr"/>
          <a:lstStyle>
            <a:lvl1pPr marL="0" indent="0" algn="ctr">
              <a:buNone/>
              <a:defRPr sz="12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custDataLst>
              <p:tags r:id="rId5"/>
            </p:custDataLst>
          </p:nvPr>
        </p:nvSpPr>
        <p:spPr>
          <a:xfrm>
            <a:off x="374904" y="1096963"/>
            <a:ext cx="4023360" cy="3173403"/>
          </a:xfrm>
        </p:spPr>
        <p:txBody>
          <a:bodyPr/>
          <a:lstStyle>
            <a:lvl1pPr marL="92073" indent="-92073">
              <a:lnSpc>
                <a:spcPct val="100000"/>
              </a:lnSpc>
              <a:spcBef>
                <a:spcPts val="300"/>
              </a:spcBef>
              <a:spcAft>
                <a:spcPts val="600"/>
              </a:spcAft>
              <a:buClr>
                <a:schemeClr val="accent1"/>
              </a:buClr>
              <a:defRPr sz="1425">
                <a:solidFill>
                  <a:schemeClr val="accent1"/>
                </a:solidFill>
              </a:defRPr>
            </a:lvl1pPr>
            <a:lvl2pPr marL="201608" indent="-92073">
              <a:lnSpc>
                <a:spcPct val="100000"/>
              </a:lnSpc>
              <a:spcBef>
                <a:spcPct val="0"/>
              </a:spcBef>
              <a:spcAft>
                <a:spcPts val="600"/>
              </a:spcAft>
              <a:buClr>
                <a:schemeClr val="accent1"/>
              </a:buClr>
              <a:buFont typeface="System Font Regular"/>
              <a:buChar char="-"/>
              <a:defRPr sz="1425">
                <a:solidFill>
                  <a:schemeClr val="accent1"/>
                </a:solidFill>
              </a:defRPr>
            </a:lvl2pPr>
            <a:lvl3pPr marL="290506" indent="-80961">
              <a:lnSpc>
                <a:spcPct val="100000"/>
              </a:lnSpc>
              <a:spcBef>
                <a:spcPct val="0"/>
              </a:spcBef>
              <a:spcAft>
                <a:spcPts val="600"/>
              </a:spcAft>
              <a:buClr>
                <a:schemeClr val="accent1"/>
              </a:buClr>
              <a:defRPr sz="1200">
                <a:solidFill>
                  <a:schemeClr val="accent1"/>
                </a:solidFill>
              </a:defRPr>
            </a:lvl3pPr>
            <a:lvl4pPr marL="379403" indent="-88898">
              <a:lnSpc>
                <a:spcPct val="100000"/>
              </a:lnSpc>
              <a:spcBef>
                <a:spcPct val="0"/>
              </a:spcBef>
              <a:spcAft>
                <a:spcPts val="600"/>
              </a:spcAft>
              <a:buClr>
                <a:schemeClr val="accent1"/>
              </a:buClr>
              <a:buFont typeface="System Font Regular"/>
              <a:buChar char="-"/>
              <a:defRPr sz="1125">
                <a:solidFill>
                  <a:schemeClr val="accent1"/>
                </a:solidFill>
              </a:defRPr>
            </a:lvl4pPr>
            <a:lvl5pPr marL="460364" indent="-73023">
              <a:lnSpc>
                <a:spcPct val="100000"/>
              </a:lnSpc>
              <a:spcBef>
                <a:spcPct val="0"/>
              </a:spcBef>
              <a:spcAft>
                <a:spcPts val="600"/>
              </a:spcAft>
              <a:buClr>
                <a:schemeClr val="accent1"/>
              </a:buClr>
              <a:defRPr sz="10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custDataLst>
              <p:tags r:id="rId6"/>
            </p:custDataLst>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830742993"/>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2-line), content, and small pic">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custDataLst>
              <p:tags r:id="rId1"/>
            </p:custDataLst>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custDataLst>
              <p:tags r:id="rId2"/>
            </p:custDataLst>
          </p:nvPr>
        </p:nvSpPr>
        <p:spPr>
          <a:xfrm>
            <a:off x="386034" y="4270367"/>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custDataLst>
              <p:tags r:id="rId3"/>
            </p:custDataLst>
          </p:nvPr>
        </p:nvSpPr>
        <p:spPr>
          <a:xfrm>
            <a:off x="4659465" y="1370807"/>
            <a:ext cx="4027336" cy="3173403"/>
          </a:xfrm>
          <a:solidFill>
            <a:schemeClr val="tx2"/>
          </a:solidFill>
        </p:spPr>
        <p:txBody>
          <a:bodyPr anchor="ctr"/>
          <a:lstStyle>
            <a:lvl1pPr marL="0" indent="0" algn="ctr">
              <a:buNone/>
              <a:defRPr sz="12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custDataLst>
              <p:tags r:id="rId4"/>
            </p:custDataLst>
          </p:nvPr>
        </p:nvSpPr>
        <p:spPr>
          <a:xfrm>
            <a:off x="374904" y="1371602"/>
            <a:ext cx="4023360" cy="2898766"/>
          </a:xfrm>
        </p:spPr>
        <p:txBody>
          <a:bodyPr/>
          <a:lstStyle>
            <a:lvl1pPr marL="92073" indent="-92073">
              <a:lnSpc>
                <a:spcPct val="100000"/>
              </a:lnSpc>
              <a:spcBef>
                <a:spcPts val="300"/>
              </a:spcBef>
              <a:spcAft>
                <a:spcPts val="600"/>
              </a:spcAft>
              <a:buClr>
                <a:schemeClr val="accent1"/>
              </a:buClr>
              <a:defRPr sz="1425">
                <a:solidFill>
                  <a:schemeClr val="accent1"/>
                </a:solidFill>
              </a:defRPr>
            </a:lvl1pPr>
            <a:lvl2pPr marL="201608" indent="-92073">
              <a:lnSpc>
                <a:spcPct val="100000"/>
              </a:lnSpc>
              <a:spcBef>
                <a:spcPct val="0"/>
              </a:spcBef>
              <a:spcAft>
                <a:spcPts val="600"/>
              </a:spcAft>
              <a:buClr>
                <a:schemeClr val="accent1"/>
              </a:buClr>
              <a:buFont typeface="System Font Regular"/>
              <a:buChar char="-"/>
              <a:defRPr sz="1425">
                <a:solidFill>
                  <a:schemeClr val="accent1"/>
                </a:solidFill>
              </a:defRPr>
            </a:lvl2pPr>
            <a:lvl3pPr marL="290506" indent="-80961">
              <a:lnSpc>
                <a:spcPct val="100000"/>
              </a:lnSpc>
              <a:spcBef>
                <a:spcPct val="0"/>
              </a:spcBef>
              <a:spcAft>
                <a:spcPts val="600"/>
              </a:spcAft>
              <a:buClr>
                <a:schemeClr val="accent1"/>
              </a:buClr>
              <a:defRPr sz="1200">
                <a:solidFill>
                  <a:schemeClr val="accent1"/>
                </a:solidFill>
              </a:defRPr>
            </a:lvl3pPr>
            <a:lvl4pPr marL="379403" indent="-88898">
              <a:lnSpc>
                <a:spcPct val="100000"/>
              </a:lnSpc>
              <a:spcBef>
                <a:spcPct val="0"/>
              </a:spcBef>
              <a:spcAft>
                <a:spcPts val="600"/>
              </a:spcAft>
              <a:buClr>
                <a:schemeClr val="accent1"/>
              </a:buClr>
              <a:buFont typeface="System Font Regular"/>
              <a:buChar char="-"/>
              <a:defRPr sz="1125">
                <a:solidFill>
                  <a:schemeClr val="accent1"/>
                </a:solidFill>
              </a:defRPr>
            </a:lvl4pPr>
            <a:lvl5pPr marL="460364" indent="-73023">
              <a:lnSpc>
                <a:spcPct val="100000"/>
              </a:lnSpc>
              <a:spcBef>
                <a:spcPct val="0"/>
              </a:spcBef>
              <a:spcAft>
                <a:spcPts val="600"/>
              </a:spcAft>
              <a:buClr>
                <a:schemeClr val="accent1"/>
              </a:buClr>
              <a:defRPr sz="1050">
                <a:solidFill>
                  <a:schemeClr val="accent1"/>
                </a:solidFill>
              </a:defRPr>
            </a:lvl5pPr>
          </a:lstStyle>
          <a:p>
            <a:pPr marL="92073" marR="0" lvl="0" indent="-92073" algn="l" defTabSz="685783" rtl="0" eaLnBrk="1" fontAlgn="auto" latinLnBrk="0" hangingPunct="1">
              <a:lnSpc>
                <a:spcPct val="100000"/>
              </a:lnSpc>
              <a:spcBef>
                <a:spcPts val="300"/>
              </a:spcBef>
              <a:spcAft>
                <a:spcPts val="3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custDataLst>
              <p:tags r:id="rId5"/>
            </p:custDataLst>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9" name="Title 1">
            <a:extLst>
              <a:ext uri="{FF2B5EF4-FFF2-40B4-BE49-F238E27FC236}">
                <a16:creationId xmlns:a16="http://schemas.microsoft.com/office/drawing/2014/main" id="{FD556004-769B-824A-A347-C2C035D1BBE6}"/>
              </a:ext>
            </a:extLst>
          </p:cNvPr>
          <p:cNvSpPr>
            <a:spLocks noGrp="1"/>
          </p:cNvSpPr>
          <p:nvPr>
            <p:ph type="title" hasCustomPrompt="1"/>
            <p:custDataLst>
              <p:tags r:id="rId6"/>
            </p:custDataLst>
          </p:nvPr>
        </p:nvSpPr>
        <p:spPr>
          <a:xfrm>
            <a:off x="387925" y="351965"/>
            <a:ext cx="8311896" cy="822631"/>
          </a:xfrm>
        </p:spPr>
        <p:txBody>
          <a:bodyPr/>
          <a:lstStyle>
            <a:lvl1pPr>
              <a:lnSpc>
                <a:spcPct val="100000"/>
              </a:lnSpc>
              <a:defRPr sz="24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2837686687"/>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custDataLst>
              <p:tags r:id="rId1"/>
            </p:custDataLst>
          </p:nvPr>
        </p:nvSpPr>
        <p:spPr>
          <a:xfrm>
            <a:off x="5241923" y="1183069"/>
            <a:ext cx="3453187" cy="2261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1DA19430-9D19-E74B-A985-0DFB9C995A6C}"/>
              </a:ext>
            </a:extLst>
          </p:cNvPr>
          <p:cNvSpPr>
            <a:spLocks noGrp="1"/>
          </p:cNvSpPr>
          <p:nvPr>
            <p:ph type="title"/>
            <p:custDataLst>
              <p:tags r:id="rId2"/>
            </p:custDataLst>
          </p:nvPr>
        </p:nvSpPr>
        <p:spPr>
          <a:xfrm>
            <a:off x="387926" y="351965"/>
            <a:ext cx="8322099" cy="475093"/>
          </a:xfrm>
        </p:spPr>
        <p:txBody>
          <a:bodyPr/>
          <a:lstStyle>
            <a:lvl1pPr>
              <a:lnSpc>
                <a:spcPct val="100000"/>
              </a:lnSpc>
              <a:defRPr sz="24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custDataLst>
              <p:tags r:id="rId3"/>
            </p:custDataLst>
          </p:nvPr>
        </p:nvSpPr>
        <p:spPr>
          <a:xfrm>
            <a:off x="374904" y="1096964"/>
            <a:ext cx="4023360" cy="3169183"/>
          </a:xfrm>
        </p:spPr>
        <p:txBody>
          <a:bodyPr/>
          <a:lstStyle>
            <a:lvl1pPr marL="92073" indent="-92073">
              <a:lnSpc>
                <a:spcPct val="100000"/>
              </a:lnSpc>
              <a:spcBef>
                <a:spcPts val="300"/>
              </a:spcBef>
              <a:spcAft>
                <a:spcPts val="600"/>
              </a:spcAft>
              <a:buClr>
                <a:schemeClr val="accent1"/>
              </a:buClr>
              <a:defRPr sz="1425">
                <a:solidFill>
                  <a:schemeClr val="accent1"/>
                </a:solidFill>
                <a:latin typeface="+mn-lt"/>
              </a:defRPr>
            </a:lvl1pPr>
            <a:lvl2pPr marL="201608" indent="-96836">
              <a:lnSpc>
                <a:spcPct val="100000"/>
              </a:lnSpc>
              <a:spcBef>
                <a:spcPct val="0"/>
              </a:spcBef>
              <a:spcAft>
                <a:spcPts val="600"/>
              </a:spcAft>
              <a:buClr>
                <a:schemeClr val="accent1"/>
              </a:buClr>
              <a:buFont typeface="System Font Regular"/>
              <a:buChar char="-"/>
              <a:defRPr sz="1425">
                <a:solidFill>
                  <a:schemeClr val="accent1"/>
                </a:solidFill>
                <a:latin typeface="+mn-lt"/>
              </a:defRPr>
            </a:lvl2pPr>
            <a:lvl3pPr marL="298442" indent="-88898">
              <a:lnSpc>
                <a:spcPct val="100000"/>
              </a:lnSpc>
              <a:spcBef>
                <a:spcPct val="0"/>
              </a:spcBef>
              <a:spcAft>
                <a:spcPts val="600"/>
              </a:spcAft>
              <a:buClr>
                <a:schemeClr val="accent1"/>
              </a:buClr>
              <a:defRPr sz="1200">
                <a:solidFill>
                  <a:schemeClr val="accent1"/>
                </a:solidFill>
                <a:latin typeface="+mn-lt"/>
              </a:defRPr>
            </a:lvl3pPr>
            <a:lvl4pPr marL="395278" indent="-96836">
              <a:lnSpc>
                <a:spcPct val="100000"/>
              </a:lnSpc>
              <a:spcBef>
                <a:spcPct val="0"/>
              </a:spcBef>
              <a:spcAft>
                <a:spcPts val="600"/>
              </a:spcAft>
              <a:buClr>
                <a:schemeClr val="accent1"/>
              </a:buClr>
              <a:buFont typeface="System Font Regular"/>
              <a:buChar char="-"/>
              <a:defRPr sz="1125">
                <a:solidFill>
                  <a:schemeClr val="accent1"/>
                </a:solidFill>
                <a:latin typeface="+mn-lt"/>
              </a:defRPr>
            </a:lvl4pPr>
            <a:lvl5pPr marL="500051" indent="-96836">
              <a:lnSpc>
                <a:spcPct val="100000"/>
              </a:lnSpc>
              <a:spcBef>
                <a:spcPct val="0"/>
              </a:spcBef>
              <a:spcAft>
                <a:spcPts val="600"/>
              </a:spcAft>
              <a:buClr>
                <a:schemeClr val="accent1"/>
              </a:buClr>
              <a:defRPr sz="1050">
                <a:solidFill>
                  <a:schemeClr val="accent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custDataLst>
              <p:tags r:id="rId4"/>
            </p:custDataLst>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custDataLst>
              <p:tags r:id="rId5"/>
            </p:custDataLst>
          </p:nvPr>
        </p:nvSpPr>
        <p:spPr>
          <a:xfrm>
            <a:off x="386033" y="4270367"/>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custDataLst>
              <p:tags r:id="rId6"/>
            </p:custDataLst>
          </p:nvPr>
        </p:nvSpPr>
        <p:spPr>
          <a:xfrm>
            <a:off x="5344887" y="1309927"/>
            <a:ext cx="3243944" cy="2134376"/>
          </a:xfrm>
        </p:spPr>
        <p:txBody>
          <a:bodyPr/>
          <a:lstStyle>
            <a:lvl1pPr marL="0" indent="0" algn="l">
              <a:buNone/>
              <a:defRPr sz="2000" b="1" spc="0" baseline="0">
                <a:solidFill>
                  <a:schemeClr val="accent1"/>
                </a:solidFill>
                <a:latin typeface="Georgia" panose="02040502050405020303" pitchFamily="18" charset="0"/>
              </a:defRPr>
            </a:lvl1pPr>
            <a:lvl2pPr marL="120647" indent="0">
              <a:buNone/>
              <a:defRPr sz="7200">
                <a:latin typeface="Georgia" panose="02040502050405020303" pitchFamily="18" charset="0"/>
              </a:defRPr>
            </a:lvl2pPr>
            <a:lvl3pPr marL="293681" indent="0">
              <a:buNone/>
              <a:defRPr sz="7200">
                <a:latin typeface="Georgia" panose="02040502050405020303" pitchFamily="18" charset="0"/>
              </a:defRPr>
            </a:lvl3pPr>
            <a:lvl4pPr marL="404802" indent="0">
              <a:buNone/>
              <a:defRPr sz="7200">
                <a:latin typeface="Georgia" panose="02040502050405020303" pitchFamily="18" charset="0"/>
              </a:defRPr>
            </a:lvl4pPr>
            <a:lvl5pPr marL="577835" indent="0">
              <a:buNone/>
              <a:defRPr sz="7200">
                <a:latin typeface="Georgia" panose="02040502050405020303" pitchFamily="18" charset="0"/>
              </a:defRPr>
            </a:lvl5pPr>
          </a:lstStyle>
          <a:p>
            <a:pPr lvl="0"/>
            <a:r>
              <a:rPr lang="en-US"/>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custDataLst>
              <p:tags r:id="rId7"/>
            </p:custDataLst>
          </p:nvPr>
        </p:nvSpPr>
        <p:spPr>
          <a:xfrm>
            <a:off x="5952260" y="4681174"/>
            <a:ext cx="2461366"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4166990871"/>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2 lin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custDataLst>
              <p:tags r:id="rId1"/>
            </p:custDataLst>
          </p:nvPr>
        </p:nvSpPr>
        <p:spPr>
          <a:xfrm>
            <a:off x="5241923" y="1469709"/>
            <a:ext cx="3453187" cy="2261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custDataLst>
              <p:tags r:id="rId2"/>
            </p:custDataLst>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custDataLst>
              <p:tags r:id="rId3"/>
            </p:custDataLst>
          </p:nvPr>
        </p:nvSpPr>
        <p:spPr>
          <a:xfrm>
            <a:off x="386033" y="4270367"/>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custDataLst>
              <p:tags r:id="rId4"/>
            </p:custDataLst>
          </p:nvPr>
        </p:nvSpPr>
        <p:spPr>
          <a:xfrm>
            <a:off x="5344887" y="1596566"/>
            <a:ext cx="3243944" cy="2134376"/>
          </a:xfrm>
        </p:spPr>
        <p:txBody>
          <a:bodyPr/>
          <a:lstStyle>
            <a:lvl1pPr marL="0" indent="0" algn="l">
              <a:buNone/>
              <a:defRPr sz="2000" b="1" spc="0" baseline="0">
                <a:solidFill>
                  <a:schemeClr val="accent1"/>
                </a:solidFill>
                <a:latin typeface="Georgia" panose="02040502050405020303" pitchFamily="18" charset="0"/>
              </a:defRPr>
            </a:lvl1pPr>
            <a:lvl2pPr marL="120647" indent="0">
              <a:buNone/>
              <a:defRPr sz="7200">
                <a:latin typeface="Georgia" panose="02040502050405020303" pitchFamily="18" charset="0"/>
              </a:defRPr>
            </a:lvl2pPr>
            <a:lvl3pPr marL="293681" indent="0">
              <a:buNone/>
              <a:defRPr sz="7200">
                <a:latin typeface="Georgia" panose="02040502050405020303" pitchFamily="18" charset="0"/>
              </a:defRPr>
            </a:lvl3pPr>
            <a:lvl4pPr marL="404802" indent="0">
              <a:buNone/>
              <a:defRPr sz="7200">
                <a:latin typeface="Georgia" panose="02040502050405020303" pitchFamily="18" charset="0"/>
              </a:defRPr>
            </a:lvl4pPr>
            <a:lvl5pPr marL="577835" indent="0">
              <a:buNone/>
              <a:defRPr sz="7200">
                <a:latin typeface="Georgia" panose="02040502050405020303" pitchFamily="18" charset="0"/>
              </a:defRPr>
            </a:lvl5pPr>
          </a:lstStyle>
          <a:p>
            <a:pPr lvl="0"/>
            <a:r>
              <a:rPr lang="en-US"/>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custDataLst>
              <p:tags r:id="rId5"/>
            </p:custDataLst>
          </p:nvPr>
        </p:nvSpPr>
        <p:spPr>
          <a:xfrm>
            <a:off x="5952260" y="4681174"/>
            <a:ext cx="2461366"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9" name="Content Placeholder 2">
            <a:extLst>
              <a:ext uri="{FF2B5EF4-FFF2-40B4-BE49-F238E27FC236}">
                <a16:creationId xmlns:a16="http://schemas.microsoft.com/office/drawing/2014/main" id="{6D16490D-0665-6F4D-9A29-A4051903B1F7}"/>
              </a:ext>
            </a:extLst>
          </p:cNvPr>
          <p:cNvSpPr>
            <a:spLocks noGrp="1"/>
          </p:cNvSpPr>
          <p:nvPr>
            <p:ph idx="15"/>
            <p:custDataLst>
              <p:tags r:id="rId6"/>
            </p:custDataLst>
          </p:nvPr>
        </p:nvSpPr>
        <p:spPr>
          <a:xfrm>
            <a:off x="374904" y="1371600"/>
            <a:ext cx="4023360" cy="2898766"/>
          </a:xfrm>
        </p:spPr>
        <p:txBody>
          <a:bodyPr/>
          <a:lstStyle>
            <a:lvl1pPr marL="92073" indent="-92073">
              <a:lnSpc>
                <a:spcPct val="100000"/>
              </a:lnSpc>
              <a:spcBef>
                <a:spcPts val="300"/>
              </a:spcBef>
              <a:spcAft>
                <a:spcPts val="600"/>
              </a:spcAft>
              <a:buClr>
                <a:schemeClr val="accent1"/>
              </a:buClr>
              <a:defRPr sz="1425">
                <a:solidFill>
                  <a:schemeClr val="accent1"/>
                </a:solidFill>
              </a:defRPr>
            </a:lvl1pPr>
            <a:lvl2pPr marL="201608" indent="-92073">
              <a:lnSpc>
                <a:spcPct val="100000"/>
              </a:lnSpc>
              <a:spcBef>
                <a:spcPct val="0"/>
              </a:spcBef>
              <a:spcAft>
                <a:spcPts val="600"/>
              </a:spcAft>
              <a:buClr>
                <a:schemeClr val="accent1"/>
              </a:buClr>
              <a:buFont typeface="System Font Regular"/>
              <a:buChar char="-"/>
              <a:defRPr sz="1425">
                <a:solidFill>
                  <a:schemeClr val="accent1"/>
                </a:solidFill>
              </a:defRPr>
            </a:lvl2pPr>
            <a:lvl3pPr marL="290506" indent="-80961">
              <a:lnSpc>
                <a:spcPct val="100000"/>
              </a:lnSpc>
              <a:spcBef>
                <a:spcPct val="0"/>
              </a:spcBef>
              <a:spcAft>
                <a:spcPts val="600"/>
              </a:spcAft>
              <a:buClr>
                <a:schemeClr val="accent1"/>
              </a:buClr>
              <a:defRPr sz="1200">
                <a:solidFill>
                  <a:schemeClr val="accent1"/>
                </a:solidFill>
              </a:defRPr>
            </a:lvl3pPr>
            <a:lvl4pPr marL="379403" indent="-88898">
              <a:lnSpc>
                <a:spcPct val="100000"/>
              </a:lnSpc>
              <a:spcBef>
                <a:spcPct val="0"/>
              </a:spcBef>
              <a:spcAft>
                <a:spcPts val="600"/>
              </a:spcAft>
              <a:buClr>
                <a:schemeClr val="accent1"/>
              </a:buClr>
              <a:buFont typeface="System Font Regular"/>
              <a:buChar char="-"/>
              <a:defRPr sz="1125">
                <a:solidFill>
                  <a:schemeClr val="accent1"/>
                </a:solidFill>
              </a:defRPr>
            </a:lvl4pPr>
            <a:lvl5pPr marL="460364" indent="-73023">
              <a:lnSpc>
                <a:spcPct val="100000"/>
              </a:lnSpc>
              <a:spcBef>
                <a:spcPct val="0"/>
              </a:spcBef>
              <a:spcAft>
                <a:spcPts val="600"/>
              </a:spcAft>
              <a:buClr>
                <a:schemeClr val="accent1"/>
              </a:buClr>
              <a:defRPr sz="1050">
                <a:solidFill>
                  <a:schemeClr val="accent1"/>
                </a:solidFill>
              </a:defRPr>
            </a:lvl5pPr>
          </a:lstStyle>
          <a:p>
            <a:pPr marL="92073" marR="0" lvl="0" indent="-92073" algn="l" defTabSz="685783" rtl="0" eaLnBrk="1" fontAlgn="auto" latinLnBrk="0" hangingPunct="1">
              <a:lnSpc>
                <a:spcPct val="100000"/>
              </a:lnSpc>
              <a:spcBef>
                <a:spcPts val="300"/>
              </a:spcBef>
              <a:spcAft>
                <a:spcPts val="3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43AA5499-0B30-3845-8F4C-708EA873253C}"/>
              </a:ext>
            </a:extLst>
          </p:cNvPr>
          <p:cNvSpPr>
            <a:spLocks noGrp="1"/>
          </p:cNvSpPr>
          <p:nvPr>
            <p:ph type="title" hasCustomPrompt="1"/>
            <p:custDataLst>
              <p:tags r:id="rId7"/>
            </p:custDataLst>
          </p:nvPr>
        </p:nvSpPr>
        <p:spPr>
          <a:xfrm>
            <a:off x="387925" y="351965"/>
            <a:ext cx="8311896" cy="822631"/>
          </a:xfrm>
        </p:spPr>
        <p:txBody>
          <a:bodyPr/>
          <a:lstStyle>
            <a:lvl1pPr>
              <a:lnSpc>
                <a:spcPct val="100000"/>
              </a:lnSpc>
              <a:defRPr sz="24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85112413"/>
      </p:ext>
    </p:extLst>
  </p:cSld>
  <p:clrMapOvr>
    <a:masterClrMapping/>
  </p:clrMapOvr>
  <p:transition/>
  <p:extLst>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content and char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custDataLst>
              <p:tags r:id="rId1"/>
            </p:custDataLst>
          </p:nvPr>
        </p:nvSpPr>
        <p:spPr>
          <a:xfrm>
            <a:off x="387926" y="351965"/>
            <a:ext cx="8322099" cy="475093"/>
          </a:xfrm>
        </p:spPr>
        <p:txBody>
          <a:bodyPr/>
          <a:lstStyle>
            <a:lvl1pPr>
              <a:lnSpc>
                <a:spcPct val="100000"/>
              </a:lnSpc>
              <a:defRPr sz="24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custDataLst>
              <p:tags r:id="rId2"/>
            </p:custDataLst>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custDataLst>
              <p:tags r:id="rId3"/>
            </p:custDataLst>
          </p:nvPr>
        </p:nvSpPr>
        <p:spPr>
          <a:xfrm>
            <a:off x="386033" y="4270367"/>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custDataLst>
              <p:tags r:id="rId4"/>
            </p:custDataLst>
          </p:nvPr>
        </p:nvSpPr>
        <p:spPr>
          <a:xfrm>
            <a:off x="4800600" y="1069848"/>
            <a:ext cx="3886200" cy="3218688"/>
          </a:xfrm>
        </p:spPr>
        <p:txBody>
          <a:bodyPr anchor="ctr"/>
          <a:lstStyle>
            <a:lvl1pPr marL="0" indent="0" algn="ctr">
              <a:buNone/>
              <a:defRPr sz="900">
                <a:solidFill>
                  <a:schemeClr val="accent1"/>
                </a:solidFill>
              </a:defRPr>
            </a:lvl1pPr>
          </a:lstStyle>
          <a:p>
            <a:endParaRPr lang="en-US"/>
          </a:p>
        </p:txBody>
      </p:sp>
      <p:sp>
        <p:nvSpPr>
          <p:cNvPr id="21" name="Content Placeholder 2">
            <a:extLst>
              <a:ext uri="{FF2B5EF4-FFF2-40B4-BE49-F238E27FC236}">
                <a16:creationId xmlns:a16="http://schemas.microsoft.com/office/drawing/2014/main" id="{7584C915-AEBA-9E46-B545-D476DC3D7F89}"/>
              </a:ext>
            </a:extLst>
          </p:cNvPr>
          <p:cNvSpPr>
            <a:spLocks noGrp="1"/>
          </p:cNvSpPr>
          <p:nvPr>
            <p:ph idx="15"/>
            <p:custDataLst>
              <p:tags r:id="rId5"/>
            </p:custDataLst>
          </p:nvPr>
        </p:nvSpPr>
        <p:spPr>
          <a:xfrm>
            <a:off x="374904" y="1096963"/>
            <a:ext cx="4023360" cy="3173403"/>
          </a:xfrm>
        </p:spPr>
        <p:txBody>
          <a:bodyPr/>
          <a:lstStyle>
            <a:lvl1pPr marL="92073" indent="-92073">
              <a:lnSpc>
                <a:spcPct val="100000"/>
              </a:lnSpc>
              <a:spcBef>
                <a:spcPts val="300"/>
              </a:spcBef>
              <a:spcAft>
                <a:spcPts val="600"/>
              </a:spcAft>
              <a:buClr>
                <a:schemeClr val="accent1"/>
              </a:buClr>
              <a:defRPr sz="1425">
                <a:solidFill>
                  <a:schemeClr val="accent1"/>
                </a:solidFill>
              </a:defRPr>
            </a:lvl1pPr>
            <a:lvl2pPr marL="201608" indent="-92073">
              <a:lnSpc>
                <a:spcPct val="100000"/>
              </a:lnSpc>
              <a:spcBef>
                <a:spcPct val="0"/>
              </a:spcBef>
              <a:spcAft>
                <a:spcPts val="600"/>
              </a:spcAft>
              <a:buClr>
                <a:schemeClr val="accent1"/>
              </a:buClr>
              <a:buFont typeface="System Font Regular"/>
              <a:buChar char="-"/>
              <a:defRPr sz="1425">
                <a:solidFill>
                  <a:schemeClr val="accent1"/>
                </a:solidFill>
              </a:defRPr>
            </a:lvl2pPr>
            <a:lvl3pPr marL="290506" indent="-80961">
              <a:lnSpc>
                <a:spcPct val="100000"/>
              </a:lnSpc>
              <a:spcBef>
                <a:spcPct val="0"/>
              </a:spcBef>
              <a:spcAft>
                <a:spcPts val="600"/>
              </a:spcAft>
              <a:buClr>
                <a:schemeClr val="accent1"/>
              </a:buClr>
              <a:defRPr sz="1200">
                <a:solidFill>
                  <a:schemeClr val="accent1"/>
                </a:solidFill>
              </a:defRPr>
            </a:lvl3pPr>
            <a:lvl4pPr marL="379403" indent="-88898">
              <a:lnSpc>
                <a:spcPct val="100000"/>
              </a:lnSpc>
              <a:spcBef>
                <a:spcPct val="0"/>
              </a:spcBef>
              <a:spcAft>
                <a:spcPts val="600"/>
              </a:spcAft>
              <a:buClr>
                <a:schemeClr val="accent1"/>
              </a:buClr>
              <a:buFont typeface="System Font Regular"/>
              <a:buChar char="-"/>
              <a:defRPr sz="1125">
                <a:solidFill>
                  <a:schemeClr val="accent1"/>
                </a:solidFill>
              </a:defRPr>
            </a:lvl4pPr>
            <a:lvl5pPr marL="460364" indent="-73023">
              <a:lnSpc>
                <a:spcPct val="100000"/>
              </a:lnSpc>
              <a:spcBef>
                <a:spcPct val="0"/>
              </a:spcBef>
              <a:spcAft>
                <a:spcPts val="600"/>
              </a:spcAft>
              <a:buClr>
                <a:schemeClr val="accent1"/>
              </a:buClr>
              <a:defRPr sz="10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custDataLst>
              <p:tags r:id="rId6"/>
            </p:custDataLst>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1907580050"/>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2-line), content and chart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custDataLst>
              <p:tags r:id="rId1"/>
            </p:custDataLst>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custDataLst>
              <p:tags r:id="rId2"/>
            </p:custDataLst>
          </p:nvPr>
        </p:nvSpPr>
        <p:spPr>
          <a:xfrm>
            <a:off x="386033" y="4270367"/>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custDataLst>
              <p:tags r:id="rId3"/>
            </p:custDataLst>
          </p:nvPr>
        </p:nvSpPr>
        <p:spPr>
          <a:xfrm>
            <a:off x="4800600" y="1344168"/>
            <a:ext cx="3886200" cy="2926080"/>
          </a:xfrm>
        </p:spPr>
        <p:txBody>
          <a:bodyPr anchor="ctr"/>
          <a:lstStyle>
            <a:lvl1pPr marL="0" indent="0" algn="ctr">
              <a:buNone/>
              <a:defRPr sz="900">
                <a:solidFill>
                  <a:schemeClr val="accent1"/>
                </a:solidFill>
              </a:defRPr>
            </a:lvl1pPr>
          </a:lstStyle>
          <a:p>
            <a:endParaRPr lang="en-US"/>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custDataLst>
              <p:tags r:id="rId4"/>
            </p:custDataLst>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50" name="Content Placeholder 2">
            <a:extLst>
              <a:ext uri="{FF2B5EF4-FFF2-40B4-BE49-F238E27FC236}">
                <a16:creationId xmlns:a16="http://schemas.microsoft.com/office/drawing/2014/main" id="{254BAD4D-A958-A440-B45A-D94955E74A05}"/>
              </a:ext>
            </a:extLst>
          </p:cNvPr>
          <p:cNvSpPr>
            <a:spLocks noGrp="1"/>
          </p:cNvSpPr>
          <p:nvPr>
            <p:ph idx="15"/>
            <p:custDataLst>
              <p:tags r:id="rId5"/>
            </p:custDataLst>
          </p:nvPr>
        </p:nvSpPr>
        <p:spPr>
          <a:xfrm>
            <a:off x="374904" y="1371602"/>
            <a:ext cx="4023360" cy="2898766"/>
          </a:xfrm>
        </p:spPr>
        <p:txBody>
          <a:bodyPr/>
          <a:lstStyle>
            <a:lvl1pPr marL="92073" indent="-92073">
              <a:lnSpc>
                <a:spcPct val="100000"/>
              </a:lnSpc>
              <a:spcBef>
                <a:spcPts val="300"/>
              </a:spcBef>
              <a:spcAft>
                <a:spcPts val="600"/>
              </a:spcAft>
              <a:buClr>
                <a:schemeClr val="accent1"/>
              </a:buClr>
              <a:defRPr sz="1425">
                <a:solidFill>
                  <a:schemeClr val="accent1"/>
                </a:solidFill>
              </a:defRPr>
            </a:lvl1pPr>
            <a:lvl2pPr marL="201608" indent="-92073">
              <a:lnSpc>
                <a:spcPct val="100000"/>
              </a:lnSpc>
              <a:spcBef>
                <a:spcPct val="0"/>
              </a:spcBef>
              <a:spcAft>
                <a:spcPts val="600"/>
              </a:spcAft>
              <a:buClr>
                <a:schemeClr val="accent1"/>
              </a:buClr>
              <a:buFont typeface="System Font Regular"/>
              <a:buChar char="-"/>
              <a:defRPr sz="1425">
                <a:solidFill>
                  <a:schemeClr val="accent1"/>
                </a:solidFill>
              </a:defRPr>
            </a:lvl2pPr>
            <a:lvl3pPr marL="290506" indent="-80961">
              <a:lnSpc>
                <a:spcPct val="100000"/>
              </a:lnSpc>
              <a:spcBef>
                <a:spcPct val="0"/>
              </a:spcBef>
              <a:spcAft>
                <a:spcPts val="600"/>
              </a:spcAft>
              <a:buClr>
                <a:schemeClr val="accent1"/>
              </a:buClr>
              <a:defRPr sz="1200">
                <a:solidFill>
                  <a:schemeClr val="accent1"/>
                </a:solidFill>
              </a:defRPr>
            </a:lvl3pPr>
            <a:lvl4pPr marL="379403" indent="-88898">
              <a:lnSpc>
                <a:spcPct val="100000"/>
              </a:lnSpc>
              <a:spcBef>
                <a:spcPct val="0"/>
              </a:spcBef>
              <a:spcAft>
                <a:spcPts val="600"/>
              </a:spcAft>
              <a:buClr>
                <a:schemeClr val="accent1"/>
              </a:buClr>
              <a:buFont typeface="System Font Regular"/>
              <a:buChar char="-"/>
              <a:defRPr sz="1125">
                <a:solidFill>
                  <a:schemeClr val="accent1"/>
                </a:solidFill>
              </a:defRPr>
            </a:lvl4pPr>
            <a:lvl5pPr marL="460364" indent="-73023">
              <a:lnSpc>
                <a:spcPct val="100000"/>
              </a:lnSpc>
              <a:spcBef>
                <a:spcPct val="0"/>
              </a:spcBef>
              <a:spcAft>
                <a:spcPts val="600"/>
              </a:spcAft>
              <a:buClr>
                <a:schemeClr val="accent1"/>
              </a:buClr>
              <a:defRPr sz="1050">
                <a:solidFill>
                  <a:schemeClr val="accent1"/>
                </a:solidFill>
              </a:defRPr>
            </a:lvl5pPr>
          </a:lstStyle>
          <a:p>
            <a:pPr marL="92073" marR="0" lvl="0" indent="-92073" algn="l" defTabSz="685783" rtl="0" eaLnBrk="1" fontAlgn="auto" latinLnBrk="0" hangingPunct="1">
              <a:lnSpc>
                <a:spcPct val="100000"/>
              </a:lnSpc>
              <a:spcBef>
                <a:spcPts val="300"/>
              </a:spcBef>
              <a:spcAft>
                <a:spcPts val="3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itle 1">
            <a:extLst>
              <a:ext uri="{FF2B5EF4-FFF2-40B4-BE49-F238E27FC236}">
                <a16:creationId xmlns:a16="http://schemas.microsoft.com/office/drawing/2014/main" id="{30378E39-EE63-5F43-BA84-E27BA0E2F43D}"/>
              </a:ext>
            </a:extLst>
          </p:cNvPr>
          <p:cNvSpPr>
            <a:spLocks noGrp="1"/>
          </p:cNvSpPr>
          <p:nvPr>
            <p:ph type="title" hasCustomPrompt="1"/>
            <p:custDataLst>
              <p:tags r:id="rId6"/>
            </p:custDataLst>
          </p:nvPr>
        </p:nvSpPr>
        <p:spPr>
          <a:xfrm>
            <a:off x="387925" y="351965"/>
            <a:ext cx="8311896" cy="822631"/>
          </a:xfrm>
        </p:spPr>
        <p:txBody>
          <a:bodyPr/>
          <a:lstStyle>
            <a:lvl1pPr>
              <a:lnSpc>
                <a:spcPct val="100000"/>
              </a:lnSpc>
              <a:defRPr sz="24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1364423583"/>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content and char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custDataLst>
              <p:tags r:id="rId1"/>
            </p:custDataLst>
          </p:nvPr>
        </p:nvSpPr>
        <p:spPr>
          <a:xfrm>
            <a:off x="387926" y="351965"/>
            <a:ext cx="8322099" cy="475093"/>
          </a:xfrm>
        </p:spPr>
        <p:txBody>
          <a:bodyPr/>
          <a:lstStyle>
            <a:lvl1pPr>
              <a:lnSpc>
                <a:spcPct val="100000"/>
              </a:lnSpc>
              <a:defRPr sz="24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custDataLst>
              <p:tags r:id="rId2"/>
            </p:custDataLst>
          </p:nvPr>
        </p:nvSpPr>
        <p:spPr>
          <a:xfrm>
            <a:off x="374905" y="1097281"/>
            <a:ext cx="3527171" cy="3169183"/>
          </a:xfrm>
        </p:spPr>
        <p:txBody>
          <a:bodyPr/>
          <a:lstStyle>
            <a:lvl1pPr marL="92073" indent="-92073">
              <a:lnSpc>
                <a:spcPct val="100000"/>
              </a:lnSpc>
              <a:spcBef>
                <a:spcPts val="300"/>
              </a:spcBef>
              <a:spcAft>
                <a:spcPts val="600"/>
              </a:spcAft>
              <a:buClr>
                <a:schemeClr val="accent1"/>
              </a:buClr>
              <a:defRPr sz="1425">
                <a:solidFill>
                  <a:schemeClr val="accent1"/>
                </a:solidFill>
              </a:defRPr>
            </a:lvl1pPr>
            <a:lvl2pPr marL="193670" indent="-84136">
              <a:lnSpc>
                <a:spcPct val="100000"/>
              </a:lnSpc>
              <a:spcBef>
                <a:spcPct val="0"/>
              </a:spcBef>
              <a:spcAft>
                <a:spcPts val="600"/>
              </a:spcAft>
              <a:buClr>
                <a:schemeClr val="accent1"/>
              </a:buClr>
              <a:buFont typeface="System Font Regular"/>
              <a:buChar char="-"/>
              <a:defRPr sz="1425">
                <a:solidFill>
                  <a:schemeClr val="accent1"/>
                </a:solidFill>
              </a:defRPr>
            </a:lvl2pPr>
            <a:lvl3pPr marL="282568" indent="-80961">
              <a:lnSpc>
                <a:spcPct val="100000"/>
              </a:lnSpc>
              <a:spcBef>
                <a:spcPct val="0"/>
              </a:spcBef>
              <a:spcAft>
                <a:spcPts val="600"/>
              </a:spcAft>
              <a:buClr>
                <a:schemeClr val="accent1"/>
              </a:buClr>
              <a:defRPr sz="1200">
                <a:solidFill>
                  <a:schemeClr val="accent1"/>
                </a:solidFill>
              </a:defRPr>
            </a:lvl3pPr>
            <a:lvl4pPr marL="363529" indent="-80961">
              <a:lnSpc>
                <a:spcPct val="100000"/>
              </a:lnSpc>
              <a:spcBef>
                <a:spcPct val="0"/>
              </a:spcBef>
              <a:spcAft>
                <a:spcPts val="600"/>
              </a:spcAft>
              <a:buClr>
                <a:schemeClr val="accent1"/>
              </a:buClr>
              <a:buFont typeface="System Font Regular"/>
              <a:buChar char="-"/>
              <a:defRPr sz="1125">
                <a:solidFill>
                  <a:schemeClr val="accent1"/>
                </a:solidFill>
              </a:defRPr>
            </a:lvl4pPr>
            <a:lvl5pPr marL="460364" indent="-88898">
              <a:lnSpc>
                <a:spcPct val="100000"/>
              </a:lnSpc>
              <a:spcBef>
                <a:spcPct val="0"/>
              </a:spcBef>
              <a:spcAft>
                <a:spcPts val="600"/>
              </a:spcAft>
              <a:buClr>
                <a:schemeClr val="accent1"/>
              </a:buClr>
              <a:defRPr sz="10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custDataLst>
              <p:tags r:id="rId3"/>
            </p:custDataLst>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custDataLst>
              <p:tags r:id="rId4"/>
            </p:custDataLst>
          </p:nvPr>
        </p:nvSpPr>
        <p:spPr>
          <a:xfrm>
            <a:off x="386033" y="4270367"/>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custDataLst>
              <p:tags r:id="rId5"/>
            </p:custDataLst>
          </p:nvPr>
        </p:nvSpPr>
        <p:spPr>
          <a:xfrm>
            <a:off x="4044950" y="1096087"/>
            <a:ext cx="4709160" cy="3163824"/>
          </a:xfrm>
        </p:spPr>
        <p:txBody>
          <a:bodyPr anchor="ctr"/>
          <a:lstStyle>
            <a:lvl1pPr marL="0" indent="0" algn="ctr">
              <a:buNone/>
              <a:defRPr sz="900">
                <a:solidFill>
                  <a:schemeClr val="accent1"/>
                </a:solidFill>
              </a:defRPr>
            </a:lvl1pPr>
          </a:lstStyle>
          <a:p>
            <a:endParaRPr lang="en-US"/>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custDataLst>
              <p:tags r:id="rId6"/>
            </p:custDataLst>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290280286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54D10A-02BC-4EF8-912D-F0A2619727DE}"/>
              </a:ext>
            </a:extLst>
          </p:cNvPr>
          <p:cNvSpPr>
            <a:spLocks noGrp="1"/>
          </p:cNvSpPr>
          <p:nvPr>
            <p:ph type="dt" sz="half" idx="10"/>
          </p:nvPr>
        </p:nvSpPr>
        <p:spPr/>
        <p:txBody>
          <a:bodyPr/>
          <a:lstStyle/>
          <a:p>
            <a:fld id="{FEEB5DDC-E26E-4EB7-A7B2-466B6EADBE90}" type="datetimeFigureOut">
              <a:rPr lang="en-US" smtClean="0"/>
              <a:t>9/12/2023</a:t>
            </a:fld>
            <a:endParaRPr lang="en-US" dirty="0"/>
          </a:p>
        </p:txBody>
      </p:sp>
      <p:sp>
        <p:nvSpPr>
          <p:cNvPr id="3" name="Footer Placeholder 2">
            <a:extLst>
              <a:ext uri="{FF2B5EF4-FFF2-40B4-BE49-F238E27FC236}">
                <a16:creationId xmlns:a16="http://schemas.microsoft.com/office/drawing/2014/main" id="{17E8CEB7-D1E8-4EBE-89AA-045D7CA69D6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7B1CEB0-F2C0-44BB-A689-7B34220526BD}"/>
              </a:ext>
            </a:extLst>
          </p:cNvPr>
          <p:cNvSpPr>
            <a:spLocks noGrp="1"/>
          </p:cNvSpPr>
          <p:nvPr>
            <p:ph type="sldNum" sz="quarter" idx="12"/>
          </p:nvPr>
        </p:nvSpPr>
        <p:spPr/>
        <p:txBody>
          <a:bodyPr/>
          <a:lstStyle/>
          <a:p>
            <a:fld id="{F378B97B-7389-467D-BCE8-4AF39ED2F744}" type="slidenum">
              <a:rPr lang="en-US" smtClean="0"/>
              <a:t>‹#›</a:t>
            </a:fld>
            <a:endParaRPr lang="en-US" dirty="0"/>
          </a:p>
        </p:txBody>
      </p:sp>
    </p:spTree>
    <p:extLst>
      <p:ext uri="{BB962C8B-B14F-4D97-AF65-F5344CB8AC3E}">
        <p14:creationId xmlns:p14="http://schemas.microsoft.com/office/powerpoint/2010/main" val="314461871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2-line), content and char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custDataLst>
              <p:tags r:id="rId1"/>
            </p:custDataLst>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custDataLst>
              <p:tags r:id="rId2"/>
            </p:custDataLst>
          </p:nvPr>
        </p:nvSpPr>
        <p:spPr>
          <a:xfrm>
            <a:off x="386033" y="4270367"/>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custDataLst>
              <p:tags r:id="rId3"/>
            </p:custDataLst>
          </p:nvPr>
        </p:nvSpPr>
        <p:spPr>
          <a:xfrm>
            <a:off x="4041648" y="1371601"/>
            <a:ext cx="4709160" cy="2898648"/>
          </a:xfrm>
        </p:spPr>
        <p:txBody>
          <a:bodyPr anchor="ctr"/>
          <a:lstStyle>
            <a:lvl1pPr marL="0" indent="0" algn="ctr">
              <a:buNone/>
              <a:defRPr sz="900">
                <a:solidFill>
                  <a:schemeClr val="accent1"/>
                </a:solidFill>
              </a:defRPr>
            </a:lvl1pPr>
          </a:lstStyle>
          <a:p>
            <a:endParaRPr lang="en-US"/>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custDataLst>
              <p:tags r:id="rId4"/>
            </p:custDataLst>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63" name="Content Placeholder 2">
            <a:extLst>
              <a:ext uri="{FF2B5EF4-FFF2-40B4-BE49-F238E27FC236}">
                <a16:creationId xmlns:a16="http://schemas.microsoft.com/office/drawing/2014/main" id="{1EF2830B-505D-3247-9562-60314ACE4164}"/>
              </a:ext>
            </a:extLst>
          </p:cNvPr>
          <p:cNvSpPr>
            <a:spLocks noGrp="1"/>
          </p:cNvSpPr>
          <p:nvPr>
            <p:ph idx="15"/>
            <p:custDataLst>
              <p:tags r:id="rId5"/>
            </p:custDataLst>
          </p:nvPr>
        </p:nvSpPr>
        <p:spPr>
          <a:xfrm>
            <a:off x="374905" y="1371602"/>
            <a:ext cx="3527171" cy="2898766"/>
          </a:xfrm>
        </p:spPr>
        <p:txBody>
          <a:bodyPr/>
          <a:lstStyle>
            <a:lvl1pPr marL="92073" indent="-92073">
              <a:lnSpc>
                <a:spcPct val="100000"/>
              </a:lnSpc>
              <a:spcBef>
                <a:spcPts val="300"/>
              </a:spcBef>
              <a:spcAft>
                <a:spcPts val="600"/>
              </a:spcAft>
              <a:buClr>
                <a:schemeClr val="accent1"/>
              </a:buClr>
              <a:defRPr sz="1425">
                <a:solidFill>
                  <a:schemeClr val="accent1"/>
                </a:solidFill>
              </a:defRPr>
            </a:lvl1pPr>
            <a:lvl2pPr marL="201608" indent="-92073">
              <a:lnSpc>
                <a:spcPct val="100000"/>
              </a:lnSpc>
              <a:spcBef>
                <a:spcPct val="0"/>
              </a:spcBef>
              <a:spcAft>
                <a:spcPts val="600"/>
              </a:spcAft>
              <a:buClr>
                <a:schemeClr val="accent1"/>
              </a:buClr>
              <a:buFont typeface="System Font Regular"/>
              <a:buChar char="-"/>
              <a:defRPr sz="1425">
                <a:solidFill>
                  <a:schemeClr val="accent1"/>
                </a:solidFill>
              </a:defRPr>
            </a:lvl2pPr>
            <a:lvl3pPr marL="290506" indent="-80961">
              <a:lnSpc>
                <a:spcPct val="100000"/>
              </a:lnSpc>
              <a:spcBef>
                <a:spcPct val="0"/>
              </a:spcBef>
              <a:spcAft>
                <a:spcPts val="600"/>
              </a:spcAft>
              <a:buClr>
                <a:schemeClr val="accent1"/>
              </a:buClr>
              <a:defRPr sz="1200">
                <a:solidFill>
                  <a:schemeClr val="accent1"/>
                </a:solidFill>
              </a:defRPr>
            </a:lvl3pPr>
            <a:lvl4pPr marL="379403" indent="-88898">
              <a:lnSpc>
                <a:spcPct val="100000"/>
              </a:lnSpc>
              <a:spcBef>
                <a:spcPct val="0"/>
              </a:spcBef>
              <a:spcAft>
                <a:spcPts val="600"/>
              </a:spcAft>
              <a:buClr>
                <a:schemeClr val="accent1"/>
              </a:buClr>
              <a:buFont typeface="System Font Regular"/>
              <a:buChar char="-"/>
              <a:defRPr sz="1125">
                <a:solidFill>
                  <a:schemeClr val="accent1"/>
                </a:solidFill>
              </a:defRPr>
            </a:lvl4pPr>
            <a:lvl5pPr marL="460364" indent="-73023">
              <a:lnSpc>
                <a:spcPct val="100000"/>
              </a:lnSpc>
              <a:spcBef>
                <a:spcPct val="0"/>
              </a:spcBef>
              <a:spcAft>
                <a:spcPts val="600"/>
              </a:spcAft>
              <a:buClr>
                <a:schemeClr val="accent1"/>
              </a:buClr>
              <a:defRPr sz="1050">
                <a:solidFill>
                  <a:schemeClr val="accent1"/>
                </a:solidFill>
              </a:defRPr>
            </a:lvl5pPr>
          </a:lstStyle>
          <a:p>
            <a:pPr marL="92073" marR="0" lvl="0" indent="-92073" algn="l" defTabSz="685783" rtl="0" eaLnBrk="1" fontAlgn="auto" latinLnBrk="0" hangingPunct="1">
              <a:lnSpc>
                <a:spcPct val="100000"/>
              </a:lnSpc>
              <a:spcBef>
                <a:spcPts val="300"/>
              </a:spcBef>
              <a:spcAft>
                <a:spcPts val="3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 name="Title 1">
            <a:extLst>
              <a:ext uri="{FF2B5EF4-FFF2-40B4-BE49-F238E27FC236}">
                <a16:creationId xmlns:a16="http://schemas.microsoft.com/office/drawing/2014/main" id="{961B6958-FC02-3943-AAE0-C24A8AD0B6BB}"/>
              </a:ext>
            </a:extLst>
          </p:cNvPr>
          <p:cNvSpPr>
            <a:spLocks noGrp="1"/>
          </p:cNvSpPr>
          <p:nvPr>
            <p:ph type="title" hasCustomPrompt="1"/>
            <p:custDataLst>
              <p:tags r:id="rId6"/>
            </p:custDataLst>
          </p:nvPr>
        </p:nvSpPr>
        <p:spPr>
          <a:xfrm>
            <a:off x="387925" y="351965"/>
            <a:ext cx="8311896" cy="822631"/>
          </a:xfrm>
        </p:spPr>
        <p:txBody>
          <a:bodyPr/>
          <a:lstStyle>
            <a:lvl1pPr>
              <a:lnSpc>
                <a:spcPct val="100000"/>
              </a:lnSpc>
              <a:defRPr sz="24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194029336"/>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custDataLst>
              <p:tags r:id="rId1"/>
            </p:custDataLst>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custDataLst>
              <p:tags r:id="rId2"/>
            </p:custDataLst>
          </p:nvPr>
        </p:nvSpPr>
        <p:spPr>
          <a:xfrm>
            <a:off x="386033" y="4270367"/>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custDataLst>
              <p:tags r:id="rId3"/>
            </p:custDataLst>
          </p:nvPr>
        </p:nvSpPr>
        <p:spPr>
          <a:xfrm>
            <a:off x="384048" y="960120"/>
            <a:ext cx="8394192" cy="3310128"/>
          </a:xfrm>
        </p:spPr>
        <p:txBody>
          <a:bodyPr anchor="ctr"/>
          <a:lstStyle>
            <a:lvl1pPr marL="0" indent="0" algn="ctr">
              <a:buFont typeface="Arial" panose="020B0604020202020204" pitchFamily="34" charset="0"/>
              <a:buNone/>
              <a:defRPr sz="900">
                <a:solidFill>
                  <a:schemeClr val="accent1"/>
                </a:solidFill>
              </a:defRPr>
            </a:lvl1pPr>
          </a:lstStyle>
          <a:p>
            <a:endParaRPr lang="en-US"/>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custDataLst>
              <p:tags r:id="rId4"/>
            </p:custDataLst>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custDataLst>
              <p:tags r:id="rId5"/>
            </p:custDataLst>
          </p:nvPr>
        </p:nvSpPr>
        <p:spPr>
          <a:xfrm>
            <a:off x="387925" y="351966"/>
            <a:ext cx="8311896" cy="521170"/>
          </a:xfrm>
        </p:spPr>
        <p:txBody>
          <a:bodyPr/>
          <a:lstStyle>
            <a:lvl1pPr>
              <a:lnSpc>
                <a:spcPct val="100000"/>
              </a:lnSpc>
              <a:defRPr sz="2400"/>
            </a:lvl1pPr>
          </a:lstStyle>
          <a:p>
            <a:r>
              <a:rPr lang="en-US"/>
              <a:t>Click to add a title style</a:t>
            </a:r>
          </a:p>
        </p:txBody>
      </p:sp>
    </p:spTree>
    <p:extLst>
      <p:ext uri="{BB962C8B-B14F-4D97-AF65-F5344CB8AC3E}">
        <p14:creationId xmlns:p14="http://schemas.microsoft.com/office/powerpoint/2010/main" val="719903865"/>
      </p:ext>
    </p:extLst>
  </p:cSld>
  <p:clrMapOvr>
    <a:masterClrMapping/>
  </p:clrMapOvr>
  <p:transition/>
  <p:extLst>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2-lin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custDataLst>
              <p:tags r:id="rId1"/>
            </p:custDataLst>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custDataLst>
              <p:tags r:id="rId2"/>
            </p:custDataLst>
          </p:nvPr>
        </p:nvSpPr>
        <p:spPr>
          <a:xfrm>
            <a:off x="386033" y="4270367"/>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custDataLst>
              <p:tags r:id="rId3"/>
            </p:custDataLst>
          </p:nvPr>
        </p:nvSpPr>
        <p:spPr>
          <a:xfrm>
            <a:off x="384048" y="1252728"/>
            <a:ext cx="8394192" cy="3017520"/>
          </a:xfrm>
        </p:spPr>
        <p:txBody>
          <a:bodyPr anchor="ctr"/>
          <a:lstStyle>
            <a:lvl1pPr marL="0" indent="0" algn="ctr">
              <a:buFont typeface="Arial" panose="020B0604020202020204" pitchFamily="34" charset="0"/>
              <a:buNone/>
              <a:defRPr sz="900">
                <a:solidFill>
                  <a:schemeClr val="accent1"/>
                </a:solidFill>
              </a:defRPr>
            </a:lvl1pPr>
          </a:lstStyle>
          <a:p>
            <a:endParaRPr lang="en-US"/>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custDataLst>
              <p:tags r:id="rId4"/>
            </p:custDataLst>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custDataLst>
              <p:tags r:id="rId5"/>
            </p:custDataLst>
          </p:nvPr>
        </p:nvSpPr>
        <p:spPr>
          <a:xfrm>
            <a:off x="387925" y="351965"/>
            <a:ext cx="8311896" cy="822631"/>
          </a:xfrm>
        </p:spPr>
        <p:txBody>
          <a:bodyPr/>
          <a:lstStyle>
            <a:lvl1pPr>
              <a:lnSpc>
                <a:spcPct val="100000"/>
              </a:lnSpc>
              <a:defRPr sz="24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4171174984"/>
      </p:ext>
    </p:extLst>
  </p:cSld>
  <p:clrMapOvr>
    <a:masterClrMapping/>
  </p:clrMapOvr>
  <p:transition/>
  <p:extLst>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87926" y="351965"/>
            <a:ext cx="8322099" cy="549381"/>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
        <p:nvSpPr>
          <p:cNvPr id="6" name="Slide Number Placeholder 5"/>
          <p:cNvSpPr>
            <a:spLocks noGrp="1"/>
          </p:cNvSpPr>
          <p:nvPr>
            <p:ph type="sldNum" sz="quarter" idx="12"/>
            <p:custDataLst>
              <p:tags r:id="rId2"/>
            </p:custDataLst>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custDataLst>
              <p:tags r:id="rId3"/>
            </p:custDataLst>
          </p:nvPr>
        </p:nvSpPr>
        <p:spPr>
          <a:xfrm>
            <a:off x="5952259" y="4681174"/>
            <a:ext cx="2462829" cy="274637"/>
          </a:xfrm>
          <a:prstGeom prst="rect">
            <a:avLst/>
          </a:prstGeom>
        </p:spPr>
        <p:txBody>
          <a:bodyPr vert="horz" lIns="91440" tIns="45720" rIns="91440" bIns="45720" rtlCol="0" anchor="ctr"/>
          <a:lstStyle>
            <a:lvl1pPr algn="r">
              <a:buClr>
                <a:schemeClr val="accent1"/>
              </a:buClr>
              <a:defRPr sz="800">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custDataLst>
              <p:tags r:id="rId4"/>
            </p:custDataLst>
          </p:nvPr>
        </p:nvSpPr>
        <p:spPr>
          <a:xfrm>
            <a:off x="1575228" y="1411520"/>
            <a:ext cx="5931958" cy="2320462"/>
          </a:xfrm>
        </p:spPr>
        <p:txBody>
          <a:bodyPr anchor="ctr" anchorCtr="0"/>
          <a:lstStyle>
            <a:lvl1pPr marL="192083" indent="-192083">
              <a:spcBef>
                <a:spcPts val="600"/>
              </a:spcBef>
              <a:spcAft>
                <a:spcPts val="300"/>
              </a:spcAft>
              <a:buClr>
                <a:schemeClr val="accent1"/>
              </a:buClr>
              <a:buFont typeface="+mj-lt"/>
              <a:buAutoNum type="arabicPeriod"/>
              <a:defRPr sz="1425"/>
            </a:lvl1pPr>
            <a:lvl2pPr marL="297656" indent="-111919">
              <a:spcBef>
                <a:spcPct val="0"/>
              </a:spcBef>
              <a:spcAft>
                <a:spcPts val="300"/>
              </a:spcAft>
              <a:buClr>
                <a:schemeClr val="accent1"/>
              </a:buClr>
              <a:buFont typeface="Arial" panose="020B0604020202020204" pitchFamily="34" charset="0"/>
              <a:buChar char="•"/>
              <a:defRPr sz="1275"/>
            </a:lvl2pPr>
            <a:lvl3pPr marL="390515" indent="-228594">
              <a:spcBef>
                <a:spcPct val="0"/>
              </a:spcBef>
              <a:spcAft>
                <a:spcPts val="300"/>
              </a:spcAft>
              <a:buFont typeface="+mj-lt"/>
              <a:buAutoNum type="arabicPeriod"/>
              <a:defRPr sz="1100"/>
            </a:lvl3pPr>
            <a:lvl4pPr marL="469889" indent="-228594">
              <a:spcBef>
                <a:spcPct val="0"/>
              </a:spcBef>
              <a:spcAft>
                <a:spcPts val="300"/>
              </a:spcAft>
              <a:buFont typeface="+mj-lt"/>
              <a:buAutoNum type="arabicPeriod"/>
              <a:defRPr sz="1050"/>
            </a:lvl4pPr>
            <a:lvl5pPr marL="539737" indent="-228594">
              <a:spcBef>
                <a:spcPct val="0"/>
              </a:spcBef>
              <a:spcAft>
                <a:spcPts val="300"/>
              </a:spcAft>
              <a:buFont typeface="+mj-lt"/>
              <a:buAutoNum type="arabicPeriod"/>
              <a:defRPr sz="10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67326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Four sections w/ numb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custDataLst>
              <p:tags r:id="rId1"/>
            </p:custDataLst>
          </p:nvPr>
        </p:nvSpPr>
        <p:spPr/>
        <p:txBody>
          <a:bodyPr/>
          <a:lstStyle/>
          <a:p>
            <a:fld id="{66DE20E4-D496-034F-914D-F7F15B93E95B}" type="slidenum">
              <a:rPr lang="en-US" smtClean="0"/>
              <a:t>‹#›</a:t>
            </a:fld>
            <a:endParaRPr lang="en-US"/>
          </a:p>
        </p:txBody>
      </p:sp>
      <p:cxnSp>
        <p:nvCxnSpPr>
          <p:cNvPr id="5" name="Straight Connector 4">
            <a:extLst>
              <a:ext uri="{FF2B5EF4-FFF2-40B4-BE49-F238E27FC236}">
                <a16:creationId xmlns:a16="http://schemas.microsoft.com/office/drawing/2014/main" id="{45C0617B-A41B-B94F-A8DE-6993D064F9CD}"/>
              </a:ext>
            </a:extLst>
          </p:cNvPr>
          <p:cNvCxnSpPr/>
          <p:nvPr userDrawn="1">
            <p:custDataLst>
              <p:tags r:id="rId2"/>
            </p:custDataLst>
          </p:nvPr>
        </p:nvCxnSpPr>
        <p:spPr>
          <a:xfrm flipH="1">
            <a:off x="880937" y="1394733"/>
            <a:ext cx="738212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p:nvPr userDrawn="1">
            <p:custDataLst>
              <p:tags r:id="rId3"/>
            </p:custDataLst>
          </p:nvPr>
        </p:nvCxnSpPr>
        <p:spPr>
          <a:xfrm flipH="1">
            <a:off x="880936" y="2400163"/>
            <a:ext cx="738213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p:nvPr userDrawn="1">
            <p:custDataLst>
              <p:tags r:id="rId4"/>
            </p:custDataLst>
          </p:nvPr>
        </p:nvCxnSpPr>
        <p:spPr>
          <a:xfrm flipH="1">
            <a:off x="880936" y="3405593"/>
            <a:ext cx="7382130" cy="0"/>
          </a:xfrm>
          <a:prstGeom prst="line">
            <a:avLst/>
          </a:prstGeom>
          <a:noFill/>
          <a:ln w="9525" cap="flat" cmpd="sng" algn="ctr">
            <a:solidFill>
              <a:schemeClr val="tx2">
                <a:lumMod val="60000"/>
                <a:lumOff val="40000"/>
              </a:schemeClr>
            </a:solidFill>
            <a:prstDash val="solid"/>
          </a:ln>
          <a:effectLst/>
        </p:spPr>
      </p:cxnSp>
      <p:sp>
        <p:nvSpPr>
          <p:cNvPr id="34" name="Text Placeholder 33">
            <a:extLst>
              <a:ext uri="{FF2B5EF4-FFF2-40B4-BE49-F238E27FC236}">
                <a16:creationId xmlns:a16="http://schemas.microsoft.com/office/drawing/2014/main" id="{9CB06751-CB75-614D-A598-4763478A2CC7}"/>
              </a:ext>
            </a:extLst>
          </p:cNvPr>
          <p:cNvSpPr>
            <a:spLocks noGrp="1"/>
          </p:cNvSpPr>
          <p:nvPr userDrawn="1">
            <p:ph type="body" sz="quarter" idx="12" hasCustomPrompt="1"/>
            <p:custDataLst>
              <p:tags r:id="rId5"/>
            </p:custDataLst>
          </p:nvPr>
        </p:nvSpPr>
        <p:spPr>
          <a:xfrm>
            <a:off x="880936" y="549444"/>
            <a:ext cx="804672" cy="804672"/>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4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a:t>
            </a:r>
          </a:p>
        </p:txBody>
      </p:sp>
      <p:sp>
        <p:nvSpPr>
          <p:cNvPr id="35" name="Text Placeholder 33">
            <a:extLst>
              <a:ext uri="{FF2B5EF4-FFF2-40B4-BE49-F238E27FC236}">
                <a16:creationId xmlns:a16="http://schemas.microsoft.com/office/drawing/2014/main" id="{0F5B778C-62CF-294F-A8A7-ADB8D30F7E4B}"/>
              </a:ext>
            </a:extLst>
          </p:cNvPr>
          <p:cNvSpPr>
            <a:spLocks noGrp="1"/>
          </p:cNvSpPr>
          <p:nvPr userDrawn="1">
            <p:ph type="body" sz="quarter" idx="13" hasCustomPrompt="1"/>
            <p:custDataLst>
              <p:tags r:id="rId6"/>
            </p:custDataLst>
          </p:nvPr>
        </p:nvSpPr>
        <p:spPr>
          <a:xfrm>
            <a:off x="880936" y="1555249"/>
            <a:ext cx="804672" cy="804672"/>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4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a:t>
            </a:r>
          </a:p>
        </p:txBody>
      </p:sp>
      <p:sp>
        <p:nvSpPr>
          <p:cNvPr id="36" name="Text Placeholder 33">
            <a:extLst>
              <a:ext uri="{FF2B5EF4-FFF2-40B4-BE49-F238E27FC236}">
                <a16:creationId xmlns:a16="http://schemas.microsoft.com/office/drawing/2014/main" id="{0C74DA92-54F5-534D-89FC-7CCB28538954}"/>
              </a:ext>
            </a:extLst>
          </p:cNvPr>
          <p:cNvSpPr>
            <a:spLocks noGrp="1"/>
          </p:cNvSpPr>
          <p:nvPr userDrawn="1">
            <p:ph type="body" sz="quarter" idx="14" hasCustomPrompt="1"/>
            <p:custDataLst>
              <p:tags r:id="rId7"/>
            </p:custDataLst>
          </p:nvPr>
        </p:nvSpPr>
        <p:spPr>
          <a:xfrm>
            <a:off x="880936" y="2560679"/>
            <a:ext cx="804672" cy="804672"/>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4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a:t>
            </a:r>
          </a:p>
        </p:txBody>
      </p:sp>
      <p:sp>
        <p:nvSpPr>
          <p:cNvPr id="37" name="Text Placeholder 33">
            <a:extLst>
              <a:ext uri="{FF2B5EF4-FFF2-40B4-BE49-F238E27FC236}">
                <a16:creationId xmlns:a16="http://schemas.microsoft.com/office/drawing/2014/main" id="{9F262C8B-5C7F-B14A-BA25-50C34A7FD288}"/>
              </a:ext>
            </a:extLst>
          </p:cNvPr>
          <p:cNvSpPr>
            <a:spLocks noGrp="1"/>
          </p:cNvSpPr>
          <p:nvPr userDrawn="1">
            <p:ph type="body" sz="quarter" idx="15" hasCustomPrompt="1"/>
            <p:custDataLst>
              <p:tags r:id="rId8"/>
            </p:custDataLst>
          </p:nvPr>
        </p:nvSpPr>
        <p:spPr>
          <a:xfrm>
            <a:off x="880936" y="3565734"/>
            <a:ext cx="804672" cy="804672"/>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4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a:t>
            </a:r>
          </a:p>
        </p:txBody>
      </p: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custDataLst>
              <p:tags r:id="rId9"/>
            </p:custDataLst>
          </p:nvPr>
        </p:nvSpPr>
        <p:spPr>
          <a:xfrm>
            <a:off x="1923113" y="663405"/>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custDataLst>
              <p:tags r:id="rId10"/>
            </p:custDataLst>
          </p:nvPr>
        </p:nvSpPr>
        <p:spPr>
          <a:xfrm>
            <a:off x="1923113" y="884008"/>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custDataLst>
              <p:tags r:id="rId11"/>
            </p:custDataLst>
          </p:nvPr>
        </p:nvSpPr>
        <p:spPr>
          <a:xfrm>
            <a:off x="1923113" y="1668834"/>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custDataLst>
              <p:tags r:id="rId12"/>
            </p:custDataLst>
          </p:nvPr>
        </p:nvSpPr>
        <p:spPr>
          <a:xfrm>
            <a:off x="1923113" y="1889437"/>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custDataLst>
              <p:tags r:id="rId13"/>
            </p:custDataLst>
          </p:nvPr>
        </p:nvSpPr>
        <p:spPr>
          <a:xfrm>
            <a:off x="1923113" y="2669460"/>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custDataLst>
              <p:tags r:id="rId14"/>
            </p:custDataLst>
          </p:nvPr>
        </p:nvSpPr>
        <p:spPr>
          <a:xfrm>
            <a:off x="1923113" y="2890063"/>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custDataLst>
              <p:tags r:id="rId15"/>
            </p:custDataLst>
          </p:nvPr>
        </p:nvSpPr>
        <p:spPr>
          <a:xfrm>
            <a:off x="1923113" y="3674889"/>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custDataLst>
              <p:tags r:id="rId16"/>
            </p:custDataLst>
          </p:nvPr>
        </p:nvSpPr>
        <p:spPr>
          <a:xfrm>
            <a:off x="1923113" y="3895492"/>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custDataLst>
              <p:tags r:id="rId17"/>
            </p:custDataLst>
          </p:nvPr>
        </p:nvSpPr>
        <p:spPr/>
        <p:txBody>
          <a:bodyPr/>
          <a:lstStyle/>
          <a:p>
            <a:r>
              <a:rPr lang="en-US"/>
              <a:t>Type Division Name here</a:t>
            </a:r>
          </a:p>
        </p:txBody>
      </p:sp>
    </p:spTree>
    <p:extLst>
      <p:ext uri="{BB962C8B-B14F-4D97-AF65-F5344CB8AC3E}">
        <p14:creationId xmlns:p14="http://schemas.microsoft.com/office/powerpoint/2010/main" val="2064500062"/>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Four sections with ic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custDataLst>
              <p:tags r:id="rId1"/>
            </p:custDataLst>
          </p:nvPr>
        </p:nvSpPr>
        <p:spPr/>
        <p:txBody>
          <a:bodyPr/>
          <a:lstStyle/>
          <a:p>
            <a:fld id="{66DE20E4-D496-034F-914D-F7F15B93E95B}" type="slidenum">
              <a:rPr lang="en-US" smtClean="0"/>
              <a:t>‹#›</a:t>
            </a:fld>
            <a:endParaRPr lang="en-US"/>
          </a:p>
        </p:txBody>
      </p:sp>
      <p:cxnSp>
        <p:nvCxnSpPr>
          <p:cNvPr id="5" name="Straight Connector 4">
            <a:extLst>
              <a:ext uri="{FF2B5EF4-FFF2-40B4-BE49-F238E27FC236}">
                <a16:creationId xmlns:a16="http://schemas.microsoft.com/office/drawing/2014/main" id="{45C0617B-A41B-B94F-A8DE-6993D064F9CD}"/>
              </a:ext>
            </a:extLst>
          </p:cNvPr>
          <p:cNvCxnSpPr/>
          <p:nvPr userDrawn="1">
            <p:custDataLst>
              <p:tags r:id="rId2"/>
            </p:custDataLst>
          </p:nvPr>
        </p:nvCxnSpPr>
        <p:spPr>
          <a:xfrm flipH="1">
            <a:off x="880937" y="1394733"/>
            <a:ext cx="738212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p:nvPr userDrawn="1">
            <p:custDataLst>
              <p:tags r:id="rId3"/>
            </p:custDataLst>
          </p:nvPr>
        </p:nvCxnSpPr>
        <p:spPr>
          <a:xfrm flipH="1">
            <a:off x="880936" y="2400163"/>
            <a:ext cx="738213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p:nvPr userDrawn="1">
            <p:custDataLst>
              <p:tags r:id="rId4"/>
            </p:custDataLst>
          </p:nvPr>
        </p:nvCxnSpPr>
        <p:spPr>
          <a:xfrm flipH="1">
            <a:off x="880936" y="3405593"/>
            <a:ext cx="7382130" cy="0"/>
          </a:xfrm>
          <a:prstGeom prst="line">
            <a:avLst/>
          </a:prstGeom>
          <a:noFill/>
          <a:ln w="9525" cap="flat" cmpd="sng" algn="ctr">
            <a:solidFill>
              <a:schemeClr val="tx2">
                <a:lumMod val="60000"/>
                <a:lumOff val="40000"/>
              </a:schemeClr>
            </a:solidFill>
            <a:prstDash val="solid"/>
          </a:ln>
          <a:effectLst/>
        </p:spPr>
      </p:cxn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custDataLst>
              <p:tags r:id="rId5"/>
            </p:custDataLst>
          </p:nvPr>
        </p:nvSpPr>
        <p:spPr>
          <a:xfrm>
            <a:off x="1923113" y="663405"/>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custDataLst>
              <p:tags r:id="rId6"/>
            </p:custDataLst>
          </p:nvPr>
        </p:nvSpPr>
        <p:spPr>
          <a:xfrm>
            <a:off x="1923113" y="884008"/>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custDataLst>
              <p:tags r:id="rId7"/>
            </p:custDataLst>
          </p:nvPr>
        </p:nvSpPr>
        <p:spPr>
          <a:xfrm>
            <a:off x="1923113" y="1668834"/>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custDataLst>
              <p:tags r:id="rId8"/>
            </p:custDataLst>
          </p:nvPr>
        </p:nvSpPr>
        <p:spPr>
          <a:xfrm>
            <a:off x="1923113" y="1889437"/>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custDataLst>
              <p:tags r:id="rId9"/>
            </p:custDataLst>
          </p:nvPr>
        </p:nvSpPr>
        <p:spPr>
          <a:xfrm>
            <a:off x="1923113" y="2669460"/>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custDataLst>
              <p:tags r:id="rId10"/>
            </p:custDataLst>
          </p:nvPr>
        </p:nvSpPr>
        <p:spPr>
          <a:xfrm>
            <a:off x="1923113" y="2890063"/>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custDataLst>
              <p:tags r:id="rId11"/>
            </p:custDataLst>
          </p:nvPr>
        </p:nvSpPr>
        <p:spPr>
          <a:xfrm>
            <a:off x="1923113" y="3674889"/>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custDataLst>
              <p:tags r:id="rId12"/>
            </p:custDataLst>
          </p:nvPr>
        </p:nvSpPr>
        <p:spPr>
          <a:xfrm>
            <a:off x="1923113" y="3895492"/>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custDataLst>
              <p:tags r:id="rId13"/>
            </p:custDataLst>
          </p:nvPr>
        </p:nvSpPr>
        <p:spPr/>
        <p:txBody>
          <a:bodyPr/>
          <a:lstStyle/>
          <a:p>
            <a:r>
              <a:rPr lang="en-US"/>
              <a:t>Type Division Name here</a:t>
            </a:r>
          </a:p>
        </p:txBody>
      </p:sp>
    </p:spTree>
    <p:extLst>
      <p:ext uri="{BB962C8B-B14F-4D97-AF65-F5344CB8AC3E}">
        <p14:creationId xmlns:p14="http://schemas.microsoft.com/office/powerpoint/2010/main" val="1798146961"/>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Full-bleed image light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custDataLst>
              <p:tags r:id="rId1"/>
            </p:custDataLst>
          </p:nvPr>
        </p:nvSpPr>
        <p:spPr>
          <a:xfrm>
            <a:off x="0" y="0"/>
            <a:ext cx="9144000" cy="5143500"/>
          </a:xfrm>
          <a:solidFill>
            <a:schemeClr val="tx2">
              <a:lumMod val="60000"/>
              <a:lumOff val="40000"/>
            </a:schemeClr>
          </a:solidFill>
        </p:spPr>
        <p:txBody>
          <a:bodyPr anchor="ctr"/>
          <a:lstStyle>
            <a:lvl1pPr marL="0" indent="0" algn="ctr">
              <a:buNone/>
              <a:defRPr/>
            </a:lvl1pPr>
          </a:lstStyle>
          <a:p>
            <a:endParaRPr lang="en-US"/>
          </a:p>
        </p:txBody>
      </p:sp>
      <p:sp>
        <p:nvSpPr>
          <p:cNvPr id="5" name="Slide Number Placeholder 4"/>
          <p:cNvSpPr>
            <a:spLocks noGrp="1"/>
          </p:cNvSpPr>
          <p:nvPr>
            <p:ph type="sldNum" sz="quarter" idx="12"/>
            <p:custDataLst>
              <p:tags r:id="rId2"/>
            </p:custDataLst>
          </p:nvPr>
        </p:nvSpPr>
        <p:spPr/>
        <p:txBody>
          <a:bodyPr/>
          <a:lstStyle/>
          <a:p>
            <a:fld id="{90F9BDA0-AF0E-4BA8-B742-3B9C92A3E6FE}" type="slidenum">
              <a:rPr lang="en-US" smtClean="0"/>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custDataLst>
              <p:tags r:id="rId3"/>
            </p:custDataLst>
          </p:nvPr>
        </p:nvSpPr>
        <p:spPr>
          <a:xfrm>
            <a:off x="5977054" y="4681174"/>
            <a:ext cx="2455395"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7" name="TextBox 6">
            <a:extLst>
              <a:ext uri="{FF2B5EF4-FFF2-40B4-BE49-F238E27FC236}">
                <a16:creationId xmlns:a16="http://schemas.microsoft.com/office/drawing/2014/main" id="{457E1A05-8BEA-C340-A5A9-DFD9053D0678}"/>
              </a:ext>
            </a:extLst>
          </p:cNvPr>
          <p:cNvSpPr txBox="1"/>
          <p:nvPr userDrawn="1">
            <p:custDataLst>
              <p:tags r:id="rId4"/>
            </p:custDataLst>
          </p:nvPr>
        </p:nvSpPr>
        <p:spPr>
          <a:xfrm>
            <a:off x="822960" y="4749613"/>
            <a:ext cx="2957208" cy="184666"/>
          </a:xfrm>
          <a:prstGeom prst="rect">
            <a:avLst/>
          </a:prstGeom>
          <a:noFill/>
        </p:spPr>
        <p:txBody>
          <a:bodyPr wrap="square" rtlCol="0">
            <a:spAutoFit/>
          </a:bodyPr>
          <a:lstStyle/>
          <a:p>
            <a:pPr marL="0" marR="0" lvl="0" indent="0" algn="l" defTabSz="685783" rtl="0" eaLnBrk="1" fontAlgn="auto" latinLnBrk="0" hangingPunct="1">
              <a:lnSpc>
                <a:spcPct val="100000"/>
              </a:lnSpc>
              <a:spcBef>
                <a:spcPct val="0"/>
              </a:spcBef>
              <a:spcAft>
                <a:spcPct val="0"/>
              </a:spcAft>
              <a:buClrTx/>
              <a:buSzTx/>
              <a:buFontTx/>
              <a:buNone/>
              <a:defRPr/>
            </a:pPr>
            <a:r>
              <a:rPr kumimoji="0" lang="en-US" sz="6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 2021 United HealthCare Services, Inc. All rights reserved.</a:t>
            </a:r>
          </a:p>
        </p:txBody>
      </p:sp>
      <p:sp>
        <p:nvSpPr>
          <p:cNvPr id="8" name="Graphic 8">
            <a:extLst>
              <a:ext uri="{FF2B5EF4-FFF2-40B4-BE49-F238E27FC236}">
                <a16:creationId xmlns:a16="http://schemas.microsoft.com/office/drawing/2014/main" id="{3E10119E-13B3-BF4F-9771-A3F130658023}"/>
              </a:ext>
            </a:extLst>
          </p:cNvPr>
          <p:cNvSpPr/>
          <p:nvPr userDrawn="1">
            <p:custDataLst>
              <p:tags r:id="rId5"/>
            </p:custDataLst>
          </p:nvPr>
        </p:nvSpPr>
        <p:spPr>
          <a:xfrm>
            <a:off x="457202" y="4660470"/>
            <a:ext cx="133150" cy="23227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1800"/>
          </a:p>
        </p:txBody>
      </p:sp>
    </p:spTree>
    <p:extLst>
      <p:ext uri="{BB962C8B-B14F-4D97-AF65-F5344CB8AC3E}">
        <p14:creationId xmlns:p14="http://schemas.microsoft.com/office/powerpoint/2010/main" val="26815847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Full-bleed image dark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custDataLst>
              <p:tags r:id="rId1"/>
            </p:custDataLst>
          </p:nvPr>
        </p:nvSpPr>
        <p:spPr>
          <a:xfrm>
            <a:off x="0" y="0"/>
            <a:ext cx="9144000" cy="5143500"/>
          </a:xfrm>
          <a:solidFill>
            <a:schemeClr val="tx2"/>
          </a:solidFill>
        </p:spPr>
        <p:txBody>
          <a:bodyPr anchor="ctr"/>
          <a:lstStyle>
            <a:lvl1pPr marL="0" indent="0" algn="ctr">
              <a:buNone/>
              <a:defRPr>
                <a:solidFill>
                  <a:schemeClr val="bg1"/>
                </a:solidFill>
              </a:defRPr>
            </a:lvl1pPr>
          </a:lstStyle>
          <a:p>
            <a:endParaRPr lang="en-US"/>
          </a:p>
        </p:txBody>
      </p:sp>
      <p:sp>
        <p:nvSpPr>
          <p:cNvPr id="5" name="Slide Number Placeholder 4"/>
          <p:cNvSpPr>
            <a:spLocks noGrp="1"/>
          </p:cNvSpPr>
          <p:nvPr>
            <p:ph type="sldNum" sz="quarter" idx="12"/>
            <p:custDataLst>
              <p:tags r:id="rId2"/>
            </p:custDataLst>
          </p:nvPr>
        </p:nvSpPr>
        <p:spPr/>
        <p:txBody>
          <a:bodyPr/>
          <a:lstStyle>
            <a:lvl1pPr>
              <a:defRPr>
                <a:solidFill>
                  <a:schemeClr val="bg1"/>
                </a:solidFill>
              </a:defRPr>
            </a:lvl1pPr>
          </a:lstStyle>
          <a:p>
            <a:fld id="{90F9BDA0-AF0E-4BA8-B742-3B9C92A3E6FE}" type="slidenum">
              <a:rPr lang="en-US" smtClean="0"/>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custDataLst>
              <p:tags r:id="rId3"/>
            </p:custDataLst>
          </p:nvPr>
        </p:nvSpPr>
        <p:spPr>
          <a:xfrm>
            <a:off x="5969620" y="4681174"/>
            <a:ext cx="2462829" cy="274637"/>
          </a:xfrm>
          <a:prstGeom prst="rect">
            <a:avLst/>
          </a:prstGeom>
        </p:spPr>
        <p:txBody>
          <a:bodyPr vert="horz" lIns="91440" tIns="45720" rIns="91440" bIns="45720" rtlCol="0" anchor="ctr"/>
          <a:lstStyle>
            <a:lvl1pPr algn="r">
              <a:defRPr sz="800">
                <a:solidFill>
                  <a:schemeClr val="bg1"/>
                </a:solidFill>
              </a:defRPr>
            </a:lvl1pPr>
          </a:lstStyle>
          <a:p>
            <a:r>
              <a:rPr lang="en-US"/>
              <a:t>Type Division Name here</a:t>
            </a:r>
          </a:p>
        </p:txBody>
      </p:sp>
      <p:sp>
        <p:nvSpPr>
          <p:cNvPr id="7" name="TextBox 6">
            <a:extLst>
              <a:ext uri="{FF2B5EF4-FFF2-40B4-BE49-F238E27FC236}">
                <a16:creationId xmlns:a16="http://schemas.microsoft.com/office/drawing/2014/main" id="{513B21B1-1CC2-6640-8C36-C1582A51D4C9}"/>
              </a:ext>
            </a:extLst>
          </p:cNvPr>
          <p:cNvSpPr txBox="1"/>
          <p:nvPr userDrawn="1">
            <p:custDataLst>
              <p:tags r:id="rId4"/>
            </p:custDataLst>
          </p:nvPr>
        </p:nvSpPr>
        <p:spPr>
          <a:xfrm>
            <a:off x="822960" y="4749613"/>
            <a:ext cx="2957208" cy="184666"/>
          </a:xfrm>
          <a:prstGeom prst="rect">
            <a:avLst/>
          </a:prstGeom>
          <a:noFill/>
        </p:spPr>
        <p:txBody>
          <a:bodyPr wrap="square" rtlCol="0">
            <a:spAutoFit/>
          </a:bodyPr>
          <a:lstStyle/>
          <a:p>
            <a:pPr marL="0" marR="0" lvl="0" indent="0" algn="l" defTabSz="685783" rtl="0" eaLnBrk="1" fontAlgn="auto" latinLnBrk="0" hangingPunct="1">
              <a:lnSpc>
                <a:spcPct val="100000"/>
              </a:lnSpc>
              <a:spcBef>
                <a:spcPct val="0"/>
              </a:spcBef>
              <a:spcAft>
                <a:spcPct val="0"/>
              </a:spcAft>
              <a:buClrTx/>
              <a:buSzTx/>
              <a:buFontTx/>
              <a:buNone/>
              <a:defRPr/>
            </a:pPr>
            <a:r>
              <a:rPr kumimoji="0" lang="en-US" sz="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2021 United HealthCare Services, Inc. All rights reserved.</a:t>
            </a:r>
          </a:p>
        </p:txBody>
      </p:sp>
      <p:sp>
        <p:nvSpPr>
          <p:cNvPr id="8" name="Graphic 8">
            <a:extLst>
              <a:ext uri="{FF2B5EF4-FFF2-40B4-BE49-F238E27FC236}">
                <a16:creationId xmlns:a16="http://schemas.microsoft.com/office/drawing/2014/main" id="{CB97FD1F-3432-5F42-BA9B-FE85EE343C75}"/>
              </a:ext>
            </a:extLst>
          </p:cNvPr>
          <p:cNvSpPr/>
          <p:nvPr userDrawn="1">
            <p:custDataLst>
              <p:tags r:id="rId5"/>
            </p:custDataLst>
          </p:nvPr>
        </p:nvSpPr>
        <p:spPr>
          <a:xfrm>
            <a:off x="457202" y="4660470"/>
            <a:ext cx="133150" cy="23227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1800"/>
          </a:p>
        </p:txBody>
      </p:sp>
    </p:spTree>
    <p:extLst>
      <p:ext uri="{BB962C8B-B14F-4D97-AF65-F5344CB8AC3E}">
        <p14:creationId xmlns:p14="http://schemas.microsoft.com/office/powerpoint/2010/main" val="20051319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Content Slide 1">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41350" y="971550"/>
            <a:ext cx="8074552" cy="685800"/>
          </a:xfrm>
          <a:prstGeom prst="rect">
            <a:avLst/>
          </a:prstGeom>
        </p:spPr>
        <p:txBody>
          <a:bodyPr anchor="t"/>
          <a:lstStyle/>
          <a:p>
            <a:r>
              <a:rPr lang="en-US"/>
              <a:t>Click to edit Master title style</a:t>
            </a:r>
          </a:p>
        </p:txBody>
      </p:sp>
      <p:sp>
        <p:nvSpPr>
          <p:cNvPr id="13" name="Text Placeholder 12"/>
          <p:cNvSpPr>
            <a:spLocks noGrp="1"/>
          </p:cNvSpPr>
          <p:nvPr>
            <p:ph type="body" sz="quarter" idx="12"/>
            <p:custDataLst>
              <p:tags r:id="rId2"/>
            </p:custDataLst>
          </p:nvPr>
        </p:nvSpPr>
        <p:spPr>
          <a:xfrm>
            <a:off x="641350" y="4343401"/>
            <a:ext cx="8074552" cy="506627"/>
          </a:xfrm>
          <a:prstGeom prst="rect">
            <a:avLst/>
          </a:prstGeom>
        </p:spPr>
        <p:txBody>
          <a:bodyPr anchor="b"/>
          <a:lstStyle>
            <a:lvl1pPr>
              <a:defRPr sz="450">
                <a:solidFill>
                  <a:schemeClr val="tx1"/>
                </a:solidFill>
              </a:defRPr>
            </a:lvl1pPr>
          </a:lstStyle>
          <a:p>
            <a:pPr lvl="0"/>
            <a:r>
              <a:rPr lang="en-US"/>
              <a:t>Click to edit Master text styles</a:t>
            </a:r>
          </a:p>
        </p:txBody>
      </p:sp>
      <p:sp>
        <p:nvSpPr>
          <p:cNvPr id="16" name="Text Placeholder 15"/>
          <p:cNvSpPr>
            <a:spLocks noGrp="1"/>
          </p:cNvSpPr>
          <p:nvPr>
            <p:ph type="body" sz="quarter" idx="13"/>
            <p:custDataLst>
              <p:tags r:id="rId3"/>
            </p:custDataLst>
          </p:nvPr>
        </p:nvSpPr>
        <p:spPr>
          <a:xfrm>
            <a:off x="641351" y="1657350"/>
            <a:ext cx="8074025" cy="26860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sz="quarter" idx="15"/>
            <p:custDataLst>
              <p:tags r:id="rId4"/>
            </p:custDataLst>
          </p:nvPr>
        </p:nvSpPr>
        <p:spPr>
          <a:xfrm>
            <a:off x="5943600" y="736603"/>
            <a:ext cx="3200400" cy="185820"/>
          </a:xfrm>
          <a:prstGeom prst="rect">
            <a:avLst/>
          </a:prstGeom>
        </p:spPr>
        <p:txBody>
          <a:bodyPr wrap="square" rIns="457200" anchor="ctr">
            <a:spAutoFit/>
          </a:bodyPr>
          <a:lstStyle>
            <a:lvl1pPr algn="r">
              <a:defRPr sz="675" b="1">
                <a:solidFill>
                  <a:schemeClr val="tx1"/>
                </a:solidFill>
              </a:defRPr>
            </a:lvl1pPr>
          </a:lstStyle>
          <a:p>
            <a:pPr lvl="0"/>
            <a:r>
              <a:rPr lang="en-US"/>
              <a:t>Click to edit Master text styles</a:t>
            </a:r>
          </a:p>
        </p:txBody>
      </p:sp>
      <p:sp>
        <p:nvSpPr>
          <p:cNvPr id="7" name="Text Placeholder 8"/>
          <p:cNvSpPr>
            <a:spLocks noGrp="1"/>
          </p:cNvSpPr>
          <p:nvPr>
            <p:ph type="body" sz="quarter" idx="11"/>
            <p:custDataLst>
              <p:tags r:id="rId5"/>
            </p:custDataLst>
          </p:nvPr>
        </p:nvSpPr>
        <p:spPr>
          <a:xfrm>
            <a:off x="641350" y="736603"/>
            <a:ext cx="3944816" cy="185820"/>
          </a:xfrm>
          <a:prstGeom prst="rect">
            <a:avLst/>
          </a:prstGeom>
        </p:spPr>
        <p:txBody>
          <a:bodyPr wrap="square" anchor="ctr">
            <a:spAutoFit/>
          </a:bodyPr>
          <a:lstStyle>
            <a:lvl1pPr>
              <a:defRPr sz="675"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82826361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6_Optum Rx - Cover">
    <p:spTree>
      <p:nvGrpSpPr>
        <p:cNvPr id="1" name=""/>
        <p:cNvGrpSpPr/>
        <p:nvPr/>
      </p:nvGrpSpPr>
      <p:grpSpPr>
        <a:xfrm>
          <a:off x="0" y="0"/>
          <a:ext cx="0" cy="0"/>
          <a:chOff x="0" y="0"/>
          <a:chExt cx="0" cy="0"/>
        </a:xfrm>
      </p:grpSpPr>
      <p:pic>
        <p:nvPicPr>
          <p:cNvPr id="5" name="Picture 4" descr="A picture containing person&#10;&#10;Description automatically generated">
            <a:extLst>
              <a:ext uri="{FF2B5EF4-FFF2-40B4-BE49-F238E27FC236}">
                <a16:creationId xmlns:a16="http://schemas.microsoft.com/office/drawing/2014/main" id="{AE690B22-B5A8-4982-A02A-C0510BDDD37A}"/>
              </a:ext>
            </a:extLst>
          </p:cNvPr>
          <p:cNvPicPr>
            <a:picLocks noChangeAspect="1"/>
          </p:cNvPicPr>
          <p:nvPr userDrawn="1"/>
        </p:nvPicPr>
        <p:blipFill>
          <a:blip r:embed="rId3">
            <a:extLst>
              <a:ext uri="{28A0092B-C50C-407E-A947-70E740481C1C}">
                <a14:useLocalDpi xmlns:a14="http://schemas.microsoft.com/office/drawing/2010/main"/>
              </a:ext>
            </a:extLst>
          </a:blip>
          <a:srcRect l="33691" r="6223"/>
          <a:stretch>
            <a:fillRect/>
          </a:stretch>
        </p:blipFill>
        <p:spPr>
          <a:xfrm>
            <a:off x="4510182" y="0"/>
            <a:ext cx="4631437" cy="5143500"/>
          </a:xfrm>
          <a:prstGeom prst="rect">
            <a:avLst/>
          </a:prstGeom>
        </p:spPr>
      </p:pic>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bwMode="gray">
          <a:xfrm>
            <a:off x="0" y="5378194"/>
            <a:ext cx="685800" cy="23083"/>
          </a:xfrm>
          <a:prstGeom prst="rect">
            <a:avLst/>
          </a:prstGeom>
        </p:spPr>
        <p:txBody>
          <a:bodyPr vert="horz" lIns="0" tIns="0" rIns="0" bIns="0" rtlCol="0" anchor="ctr">
            <a:spAutoFit/>
          </a:bodyPr>
          <a:lstStyle>
            <a:defPPr>
              <a:defRPr lang="en-US"/>
            </a:defPPr>
            <a:lvl1pPr marL="0" algn="l" defTabSz="685800" rtl="0" eaLnBrk="1" latinLnBrk="0" hangingPunct="1">
              <a:defRPr sz="1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fld id="{F05F61D3-6EEE-4B43-A90B-FDAB6329CC17}" type="datetime1">
              <a:rPr lang="en-US" smtClean="0">
                <a:solidFill>
                  <a:srgbClr val="222222"/>
                </a:solidFill>
              </a:rPr>
              <a:pPr>
                <a:defRPr/>
              </a:pPr>
              <a:t>9/12/2023</a:t>
            </a:fld>
            <a:endParaRPr lang="en-US">
              <a:solidFill>
                <a:srgbClr val="222222"/>
              </a:solidFill>
            </a:endParaRPr>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bwMode="gray">
          <a:xfrm>
            <a:off x="0" y="5416076"/>
            <a:ext cx="685800" cy="23083"/>
          </a:xfrm>
          <a:prstGeom prst="rect">
            <a:avLst/>
          </a:prstGeom>
        </p:spPr>
        <p:txBody>
          <a:bodyPr vert="horz" lIns="0" tIns="0" rIns="0" bIns="0" rtlCol="0" anchor="ctr">
            <a:spAutoFit/>
          </a:bodyPr>
          <a:lstStyle>
            <a:defPPr>
              <a:defRPr lang="en-US"/>
            </a:defPPr>
            <a:lvl1pPr marL="0" algn="l" defTabSz="685800" rtl="0" eaLnBrk="1" latinLnBrk="0" hangingPunct="1">
              <a:defRPr sz="1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fld id="{03805D93-7D4B-4CBC-BABC-3A8AC08CB7F4}" type="slidenum">
              <a:rPr lang="en-US" smtClean="0">
                <a:solidFill>
                  <a:srgbClr val="222222"/>
                </a:solidFill>
              </a:rPr>
              <a:pPr>
                <a:defRPr/>
              </a:pPr>
              <a:t>‹#›</a:t>
            </a:fld>
            <a:endParaRPr lang="en-US">
              <a:solidFill>
                <a:srgbClr val="222222"/>
              </a:solidFill>
            </a:endParaRPr>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bwMode="gray">
          <a:xfrm>
            <a:off x="0" y="5340312"/>
            <a:ext cx="888064" cy="23083"/>
          </a:xfrm>
          <a:prstGeom prst="rect">
            <a:avLst/>
          </a:prstGeom>
        </p:spPr>
        <p:txBody>
          <a:bodyPr vert="horz" wrap="none" lIns="0" tIns="0" rIns="0" bIns="0" rtlCol="0" anchor="ctr">
            <a:spAutoFit/>
          </a:bodyPr>
          <a:lstStyle>
            <a:defPPr>
              <a:defRPr lang="en-US"/>
            </a:defPPr>
            <a:lvl1pPr marL="0" algn="l" defTabSz="685800" rtl="0" eaLnBrk="1" latinLnBrk="0" hangingPunct="1">
              <a:defRPr sz="150" kern="1200" spc="0" baseline="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US">
                <a:solidFill>
                  <a:srgbClr val="222222"/>
                </a:solidFill>
              </a:rPr>
              <a:t>Confidential property of Optum. Do not distribute or reproduce without express permission from Optum.</a:t>
            </a:r>
          </a:p>
        </p:txBody>
      </p:sp>
      <p:sp>
        <p:nvSpPr>
          <p:cNvPr id="11" name="Subtitle placeholder">
            <a:extLst>
              <a:ext uri="{FF2B5EF4-FFF2-40B4-BE49-F238E27FC236}">
                <a16:creationId xmlns:a16="http://schemas.microsoft.com/office/drawing/2014/main" id="{B4C637E5-27A7-4F7C-ADF8-7F241765F59A}"/>
              </a:ext>
            </a:extLst>
          </p:cNvPr>
          <p:cNvSpPr>
            <a:spLocks noGrp="1"/>
          </p:cNvSpPr>
          <p:nvPr>
            <p:ph type="body" sz="quarter" idx="10" hasCustomPrompt="1"/>
          </p:nvPr>
        </p:nvSpPr>
        <p:spPr bwMode="gray">
          <a:xfrm>
            <a:off x="347597" y="3370603"/>
            <a:ext cx="3531870" cy="276999"/>
          </a:xfrm>
          <a:prstGeom prst="rect">
            <a:avLst/>
          </a:prstGeom>
        </p:spPr>
        <p:txBody>
          <a:bodyPr>
            <a:spAutoFit/>
          </a:bodyPr>
          <a:lstStyle>
            <a:lvl1pPr marL="0" indent="0">
              <a:spcBef>
                <a:spcPct val="0"/>
              </a:spcBef>
              <a:buFont typeface="Arial" panose="020B0604020202020204" pitchFamily="34" charset="0"/>
              <a:buNone/>
              <a:defRPr sz="1800">
                <a:solidFill>
                  <a:schemeClr val="tx1"/>
                </a:solidFill>
              </a:defRPr>
            </a:lvl1pPr>
            <a:lvl2pPr marL="0" indent="0">
              <a:buNone/>
              <a:defRPr sz="1500">
                <a:solidFill>
                  <a:schemeClr val="accent5"/>
                </a:solidFill>
              </a:defRPr>
            </a:lvl2pPr>
            <a:lvl3pPr marL="173831" indent="0">
              <a:buFont typeface="Arial" panose="020B0604020202020204" pitchFamily="34" charset="0"/>
              <a:buNone/>
              <a:defRPr sz="1500">
                <a:solidFill>
                  <a:schemeClr val="accent5"/>
                </a:solidFill>
              </a:defRPr>
            </a:lvl3pPr>
            <a:lvl4pPr marL="171450" indent="0">
              <a:buNone/>
              <a:defRPr sz="1500">
                <a:solidFill>
                  <a:schemeClr val="accent5"/>
                </a:solidFill>
              </a:defRPr>
            </a:lvl4pPr>
            <a:lvl5pPr marL="345281" indent="0">
              <a:buNone/>
              <a:defRPr sz="1500">
                <a:solidFill>
                  <a:schemeClr val="accent5"/>
                </a:solidFill>
              </a:defRPr>
            </a:lvl5pPr>
          </a:lstStyle>
          <a:p>
            <a:pPr lvl="0"/>
            <a:r>
              <a:rPr lang="en-US"/>
              <a:t>Presentation date</a:t>
            </a:r>
          </a:p>
        </p:txBody>
      </p:sp>
      <p:sp>
        <p:nvSpPr>
          <p:cNvPr id="12" name="Title 1">
            <a:extLst>
              <a:ext uri="{FF2B5EF4-FFF2-40B4-BE49-F238E27FC236}">
                <a16:creationId xmlns:a16="http://schemas.microsoft.com/office/drawing/2014/main" id="{4B018918-3ED6-403C-B18B-45C2531AFDDA}"/>
              </a:ext>
            </a:extLst>
          </p:cNvPr>
          <p:cNvSpPr>
            <a:spLocks noGrp="1"/>
          </p:cNvSpPr>
          <p:nvPr>
            <p:ph type="title" hasCustomPrompt="1"/>
          </p:nvPr>
        </p:nvSpPr>
        <p:spPr bwMode="gray">
          <a:xfrm>
            <a:off x="347597" y="2094461"/>
            <a:ext cx="3531870" cy="757130"/>
          </a:xfrm>
          <a:prstGeom prst="rect">
            <a:avLst/>
          </a:prstGeom>
        </p:spPr>
        <p:txBody>
          <a:bodyPr lIns="0" rIns="0" anchor="b">
            <a:spAutoFit/>
          </a:bodyPr>
          <a:lstStyle>
            <a:lvl1pPr>
              <a:defRPr sz="2400">
                <a:solidFill>
                  <a:schemeClr val="accent1"/>
                </a:solidFill>
              </a:defRPr>
            </a:lvl1pPr>
          </a:lstStyle>
          <a:p>
            <a:r>
              <a:rPr lang="en-US"/>
              <a:t>Insightful presentation title (max. 3 lines)</a:t>
            </a:r>
          </a:p>
        </p:txBody>
      </p:sp>
      <p:pic>
        <p:nvPicPr>
          <p:cNvPr id="9" name="Primary-Client-Logo" descr="Optum Rx logo.">
            <a:extLst>
              <a:ext uri="{FF2B5EF4-FFF2-40B4-BE49-F238E27FC236}">
                <a16:creationId xmlns:a16="http://schemas.microsoft.com/office/drawing/2014/main" id="{4A833A25-B4A6-4C3A-9621-645F3A2AA147}"/>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bwMode="gray">
          <a:xfrm>
            <a:off x="2073437" y="663306"/>
            <a:ext cx="1779866" cy="377190"/>
          </a:xfrm>
          <a:prstGeom prst="rect">
            <a:avLst/>
          </a:prstGeom>
        </p:spPr>
      </p:pic>
      <p:sp>
        <p:nvSpPr>
          <p:cNvPr id="13" name="Primary-Client-Logo">
            <a:extLst>
              <a:ext uri="{FF2B5EF4-FFF2-40B4-BE49-F238E27FC236}">
                <a16:creationId xmlns:a16="http://schemas.microsoft.com/office/drawing/2014/main" id="{2F92183F-AC5C-4FB9-A512-CC1E5CBDCB13}"/>
              </a:ext>
            </a:extLst>
          </p:cNvPr>
          <p:cNvSpPr/>
          <p:nvPr userDrawn="1">
            <p:custDataLst>
              <p:tags r:id="rId1"/>
            </p:custDataLst>
          </p:nvPr>
        </p:nvSpPr>
        <p:spPr>
          <a:xfrm>
            <a:off x="457201" y="457201"/>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1800"/>
          </a:p>
        </p:txBody>
      </p:sp>
    </p:spTree>
    <p:extLst>
      <p:ext uri="{BB962C8B-B14F-4D97-AF65-F5344CB8AC3E}">
        <p14:creationId xmlns:p14="http://schemas.microsoft.com/office/powerpoint/2010/main" val="4054212359"/>
      </p:ext>
    </p:extLst>
  </p:cSld>
  <p:clrMapOvr>
    <a:masterClrMapping/>
  </p:clrMapOvr>
  <p:transition/>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2F868-E026-4843-BFE9-D9D996768AD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8B08C9C-A77A-4B2D-B75C-608B5CC711A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43C26A-1568-4A23-B460-291FAE951F6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03D558D-F634-4F5D-84C8-F2B599DE08CF}"/>
              </a:ext>
            </a:extLst>
          </p:cNvPr>
          <p:cNvSpPr>
            <a:spLocks noGrp="1"/>
          </p:cNvSpPr>
          <p:nvPr>
            <p:ph type="dt" sz="half" idx="10"/>
          </p:nvPr>
        </p:nvSpPr>
        <p:spPr/>
        <p:txBody>
          <a:bodyPr/>
          <a:lstStyle/>
          <a:p>
            <a:fld id="{FEEB5DDC-E26E-4EB7-A7B2-466B6EADBE90}" type="datetimeFigureOut">
              <a:rPr lang="en-US" smtClean="0"/>
              <a:t>9/12/2023</a:t>
            </a:fld>
            <a:endParaRPr lang="en-US" dirty="0"/>
          </a:p>
        </p:txBody>
      </p:sp>
      <p:sp>
        <p:nvSpPr>
          <p:cNvPr id="6" name="Footer Placeholder 5">
            <a:extLst>
              <a:ext uri="{FF2B5EF4-FFF2-40B4-BE49-F238E27FC236}">
                <a16:creationId xmlns:a16="http://schemas.microsoft.com/office/drawing/2014/main" id="{C5F4E43A-C17E-470B-A036-BD12E0F98E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1DF73C-CA91-4C90-ABE0-A80501087154}"/>
              </a:ext>
            </a:extLst>
          </p:cNvPr>
          <p:cNvSpPr>
            <a:spLocks noGrp="1"/>
          </p:cNvSpPr>
          <p:nvPr>
            <p:ph type="sldNum" sz="quarter" idx="12"/>
          </p:nvPr>
        </p:nvSpPr>
        <p:spPr/>
        <p:txBody>
          <a:bodyPr/>
          <a:lstStyle/>
          <a:p>
            <a:fld id="{F378B97B-7389-467D-BCE8-4AF39ED2F744}" type="slidenum">
              <a:rPr lang="en-US" smtClean="0"/>
              <a:t>‹#›</a:t>
            </a:fld>
            <a:endParaRPr lang="en-US" dirty="0"/>
          </a:p>
        </p:txBody>
      </p:sp>
    </p:spTree>
    <p:extLst>
      <p:ext uri="{BB962C8B-B14F-4D97-AF65-F5344CB8AC3E}">
        <p14:creationId xmlns:p14="http://schemas.microsoft.com/office/powerpoint/2010/main" val="14262903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1_Optum Rx - Cover">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erson, person, outdoor, computer&#10;&#10;Description automatically generated">
            <a:extLst>
              <a:ext uri="{FF2B5EF4-FFF2-40B4-BE49-F238E27FC236}">
                <a16:creationId xmlns:a16="http://schemas.microsoft.com/office/drawing/2014/main" id="{8298F79F-D1C1-42D9-9B53-FEB886EC1797}"/>
              </a:ext>
            </a:extLst>
          </p:cNvPr>
          <p:cNvPicPr>
            <a:picLocks noChangeAspect="1"/>
          </p:cNvPicPr>
          <p:nvPr userDrawn="1"/>
        </p:nvPicPr>
        <p:blipFill>
          <a:blip r:embed="rId3">
            <a:extLst>
              <a:ext uri="{28A0092B-C50C-407E-A947-70E740481C1C}">
                <a14:useLocalDpi xmlns:a14="http://schemas.microsoft.com/office/drawing/2010/main"/>
              </a:ext>
            </a:extLst>
          </a:blip>
          <a:srcRect l="27107" r="12886"/>
          <a:stretch>
            <a:fillRect/>
          </a:stretch>
        </p:blipFill>
        <p:spPr>
          <a:xfrm>
            <a:off x="4511372" y="0"/>
            <a:ext cx="4631437" cy="5143500"/>
          </a:xfrm>
          <a:prstGeom prst="rect">
            <a:avLst/>
          </a:prstGeom>
        </p:spPr>
      </p:pic>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bwMode="gray">
          <a:xfrm>
            <a:off x="0" y="5378194"/>
            <a:ext cx="685800" cy="23083"/>
          </a:xfrm>
          <a:prstGeom prst="rect">
            <a:avLst/>
          </a:prstGeom>
        </p:spPr>
        <p:txBody>
          <a:bodyPr vert="horz" lIns="0" tIns="0" rIns="0" bIns="0" rtlCol="0" anchor="ctr">
            <a:spAutoFit/>
          </a:bodyPr>
          <a:lstStyle>
            <a:defPPr>
              <a:defRPr lang="en-US"/>
            </a:defPPr>
            <a:lvl1pPr marL="0" algn="l" defTabSz="685800" rtl="0" eaLnBrk="1" latinLnBrk="0" hangingPunct="1">
              <a:defRPr sz="1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fld id="{F05F61D3-6EEE-4B43-A90B-FDAB6329CC17}" type="datetime1">
              <a:rPr lang="en-US" smtClean="0">
                <a:solidFill>
                  <a:srgbClr val="222222"/>
                </a:solidFill>
              </a:rPr>
              <a:pPr>
                <a:defRPr/>
              </a:pPr>
              <a:t>9/12/2023</a:t>
            </a:fld>
            <a:endParaRPr lang="en-US">
              <a:solidFill>
                <a:srgbClr val="222222"/>
              </a:solidFill>
            </a:endParaRPr>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bwMode="gray">
          <a:xfrm>
            <a:off x="0" y="5416076"/>
            <a:ext cx="685800" cy="23083"/>
          </a:xfrm>
          <a:prstGeom prst="rect">
            <a:avLst/>
          </a:prstGeom>
        </p:spPr>
        <p:txBody>
          <a:bodyPr vert="horz" lIns="0" tIns="0" rIns="0" bIns="0" rtlCol="0" anchor="ctr">
            <a:spAutoFit/>
          </a:bodyPr>
          <a:lstStyle>
            <a:defPPr>
              <a:defRPr lang="en-US"/>
            </a:defPPr>
            <a:lvl1pPr marL="0" algn="l" defTabSz="685800" rtl="0" eaLnBrk="1" latinLnBrk="0" hangingPunct="1">
              <a:defRPr sz="1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fld id="{03805D93-7D4B-4CBC-BABC-3A8AC08CB7F4}" type="slidenum">
              <a:rPr lang="en-US" smtClean="0">
                <a:solidFill>
                  <a:srgbClr val="222222"/>
                </a:solidFill>
              </a:rPr>
              <a:pPr>
                <a:defRPr/>
              </a:pPr>
              <a:t>‹#›</a:t>
            </a:fld>
            <a:endParaRPr lang="en-US">
              <a:solidFill>
                <a:srgbClr val="222222"/>
              </a:solidFill>
            </a:endParaRPr>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bwMode="gray">
          <a:xfrm>
            <a:off x="0" y="5340312"/>
            <a:ext cx="888064" cy="23083"/>
          </a:xfrm>
          <a:prstGeom prst="rect">
            <a:avLst/>
          </a:prstGeom>
        </p:spPr>
        <p:txBody>
          <a:bodyPr vert="horz" wrap="none" lIns="0" tIns="0" rIns="0" bIns="0" rtlCol="0" anchor="ctr">
            <a:spAutoFit/>
          </a:bodyPr>
          <a:lstStyle>
            <a:defPPr>
              <a:defRPr lang="en-US"/>
            </a:defPPr>
            <a:lvl1pPr marL="0" algn="l" defTabSz="685800" rtl="0" eaLnBrk="1" latinLnBrk="0" hangingPunct="1">
              <a:defRPr sz="150" kern="1200" spc="0" baseline="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US">
                <a:solidFill>
                  <a:srgbClr val="222222"/>
                </a:solidFill>
              </a:rPr>
              <a:t>Confidential property of Optum. Do not distribute or reproduce without express permission from Optum.</a:t>
            </a:r>
          </a:p>
        </p:txBody>
      </p:sp>
      <p:sp>
        <p:nvSpPr>
          <p:cNvPr id="11" name="Subtitle placeholder">
            <a:extLst>
              <a:ext uri="{FF2B5EF4-FFF2-40B4-BE49-F238E27FC236}">
                <a16:creationId xmlns:a16="http://schemas.microsoft.com/office/drawing/2014/main" id="{9EC46735-F695-4CBD-8CD4-1BD7F1D559BC}"/>
              </a:ext>
            </a:extLst>
          </p:cNvPr>
          <p:cNvSpPr>
            <a:spLocks noGrp="1"/>
          </p:cNvSpPr>
          <p:nvPr>
            <p:ph type="body" sz="quarter" idx="10" hasCustomPrompt="1"/>
          </p:nvPr>
        </p:nvSpPr>
        <p:spPr bwMode="gray">
          <a:xfrm>
            <a:off x="347597" y="3370603"/>
            <a:ext cx="3531870" cy="276999"/>
          </a:xfrm>
          <a:prstGeom prst="rect">
            <a:avLst/>
          </a:prstGeom>
        </p:spPr>
        <p:txBody>
          <a:bodyPr>
            <a:spAutoFit/>
          </a:bodyPr>
          <a:lstStyle>
            <a:lvl1pPr marL="0" indent="0">
              <a:spcBef>
                <a:spcPct val="0"/>
              </a:spcBef>
              <a:buFont typeface="Arial" panose="020B0604020202020204" pitchFamily="34" charset="0"/>
              <a:buNone/>
              <a:defRPr sz="1800">
                <a:solidFill>
                  <a:schemeClr val="tx1"/>
                </a:solidFill>
              </a:defRPr>
            </a:lvl1pPr>
            <a:lvl2pPr marL="0" indent="0">
              <a:buNone/>
              <a:defRPr sz="1500">
                <a:solidFill>
                  <a:schemeClr val="accent5"/>
                </a:solidFill>
              </a:defRPr>
            </a:lvl2pPr>
            <a:lvl3pPr marL="173831" indent="0">
              <a:buFont typeface="Arial" panose="020B0604020202020204" pitchFamily="34" charset="0"/>
              <a:buNone/>
              <a:defRPr sz="1500">
                <a:solidFill>
                  <a:schemeClr val="accent5"/>
                </a:solidFill>
              </a:defRPr>
            </a:lvl3pPr>
            <a:lvl4pPr marL="171450" indent="0">
              <a:buNone/>
              <a:defRPr sz="1500">
                <a:solidFill>
                  <a:schemeClr val="accent5"/>
                </a:solidFill>
              </a:defRPr>
            </a:lvl4pPr>
            <a:lvl5pPr marL="345281" indent="0">
              <a:buNone/>
              <a:defRPr sz="1500">
                <a:solidFill>
                  <a:schemeClr val="accent5"/>
                </a:solidFill>
              </a:defRPr>
            </a:lvl5pPr>
          </a:lstStyle>
          <a:p>
            <a:pPr lvl="0"/>
            <a:r>
              <a:rPr lang="en-US"/>
              <a:t>Presentation date</a:t>
            </a:r>
          </a:p>
        </p:txBody>
      </p:sp>
      <p:sp>
        <p:nvSpPr>
          <p:cNvPr id="12" name="Title 1">
            <a:extLst>
              <a:ext uri="{FF2B5EF4-FFF2-40B4-BE49-F238E27FC236}">
                <a16:creationId xmlns:a16="http://schemas.microsoft.com/office/drawing/2014/main" id="{8836EB6F-95D7-4FCE-B7A3-41817919655F}"/>
              </a:ext>
            </a:extLst>
          </p:cNvPr>
          <p:cNvSpPr>
            <a:spLocks noGrp="1"/>
          </p:cNvSpPr>
          <p:nvPr>
            <p:ph type="title" hasCustomPrompt="1"/>
          </p:nvPr>
        </p:nvSpPr>
        <p:spPr bwMode="gray">
          <a:xfrm>
            <a:off x="347597" y="2094461"/>
            <a:ext cx="3531870" cy="757130"/>
          </a:xfrm>
          <a:prstGeom prst="rect">
            <a:avLst/>
          </a:prstGeom>
        </p:spPr>
        <p:txBody>
          <a:bodyPr lIns="0" rIns="0" anchor="b">
            <a:spAutoFit/>
          </a:bodyPr>
          <a:lstStyle>
            <a:lvl1pPr>
              <a:defRPr sz="2400">
                <a:solidFill>
                  <a:schemeClr val="accent1"/>
                </a:solidFill>
              </a:defRPr>
            </a:lvl1pPr>
          </a:lstStyle>
          <a:p>
            <a:r>
              <a:rPr lang="en-US"/>
              <a:t>Insightful presentation title (max. 3 lines)</a:t>
            </a:r>
          </a:p>
        </p:txBody>
      </p:sp>
      <p:pic>
        <p:nvPicPr>
          <p:cNvPr id="9" name="Primary-Client-Logo" descr="Optum Rx logo.">
            <a:extLst>
              <a:ext uri="{FF2B5EF4-FFF2-40B4-BE49-F238E27FC236}">
                <a16:creationId xmlns:a16="http://schemas.microsoft.com/office/drawing/2014/main" id="{0939B1AB-4AB4-47AD-B232-00C136B288E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bwMode="gray">
          <a:xfrm>
            <a:off x="2073437" y="663306"/>
            <a:ext cx="1779866" cy="377190"/>
          </a:xfrm>
          <a:prstGeom prst="rect">
            <a:avLst/>
          </a:prstGeom>
        </p:spPr>
      </p:pic>
      <p:sp>
        <p:nvSpPr>
          <p:cNvPr id="13" name="Primary-Client-Logo">
            <a:extLst>
              <a:ext uri="{FF2B5EF4-FFF2-40B4-BE49-F238E27FC236}">
                <a16:creationId xmlns:a16="http://schemas.microsoft.com/office/drawing/2014/main" id="{4C5590AC-494F-4BF1-BC73-B3B7C92FF9A9}"/>
              </a:ext>
            </a:extLst>
          </p:cNvPr>
          <p:cNvSpPr/>
          <p:nvPr userDrawn="1">
            <p:custDataLst>
              <p:tags r:id="rId1"/>
            </p:custDataLst>
          </p:nvPr>
        </p:nvSpPr>
        <p:spPr>
          <a:xfrm>
            <a:off x="457201" y="457201"/>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1800"/>
          </a:p>
        </p:txBody>
      </p:sp>
    </p:spTree>
    <p:extLst>
      <p:ext uri="{BB962C8B-B14F-4D97-AF65-F5344CB8AC3E}">
        <p14:creationId xmlns:p14="http://schemas.microsoft.com/office/powerpoint/2010/main" val="1242394215"/>
      </p:ext>
    </p:extLst>
  </p:cSld>
  <p:clrMapOvr>
    <a:masterClrMapping/>
  </p:clrMapOvr>
  <p:transition/>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4_Optum Rx - Cover">
    <p:bg>
      <p:bgPr>
        <a:solidFill>
          <a:schemeClr val="bg1"/>
        </a:solidFill>
        <a:effectLst/>
      </p:bgPr>
    </p:bg>
    <p:spTree>
      <p:nvGrpSpPr>
        <p:cNvPr id="1" name=""/>
        <p:cNvGrpSpPr/>
        <p:nvPr/>
      </p:nvGrpSpPr>
      <p:grpSpPr>
        <a:xfrm>
          <a:off x="0" y="0"/>
          <a:ext cx="0" cy="0"/>
          <a:chOff x="0" y="0"/>
          <a:chExt cx="0" cy="0"/>
        </a:xfrm>
      </p:grpSpPr>
      <p:pic>
        <p:nvPicPr>
          <p:cNvPr id="3" name="Picture 2" descr="A person carrying a baby&#10;&#10;Description automatically generated with medium confidence">
            <a:extLst>
              <a:ext uri="{FF2B5EF4-FFF2-40B4-BE49-F238E27FC236}">
                <a16:creationId xmlns:a16="http://schemas.microsoft.com/office/drawing/2014/main" id="{02456C0E-1571-47A6-A89D-59A2085500D2}"/>
              </a:ext>
            </a:extLst>
          </p:cNvPr>
          <p:cNvPicPr>
            <a:picLocks noChangeAspect="1"/>
          </p:cNvPicPr>
          <p:nvPr userDrawn="1"/>
        </p:nvPicPr>
        <p:blipFill>
          <a:blip r:embed="rId3">
            <a:extLst>
              <a:ext uri="{28A0092B-C50C-407E-A947-70E740481C1C}">
                <a14:useLocalDpi xmlns:a14="http://schemas.microsoft.com/office/drawing/2010/main"/>
              </a:ext>
            </a:extLst>
          </a:blip>
          <a:srcRect l="16431" r="23387"/>
          <a:stretch>
            <a:fillRect/>
          </a:stretch>
        </p:blipFill>
        <p:spPr>
          <a:xfrm>
            <a:off x="4509862" y="0"/>
            <a:ext cx="4634138" cy="5143500"/>
          </a:xfrm>
          <a:prstGeom prst="rect">
            <a:avLst/>
          </a:prstGeom>
        </p:spPr>
      </p:pic>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bwMode="gray">
          <a:xfrm>
            <a:off x="0" y="5378194"/>
            <a:ext cx="685800" cy="23083"/>
          </a:xfrm>
          <a:prstGeom prst="rect">
            <a:avLst/>
          </a:prstGeom>
        </p:spPr>
        <p:txBody>
          <a:bodyPr vert="horz" lIns="0" tIns="0" rIns="0" bIns="0" rtlCol="0" anchor="ctr">
            <a:spAutoFit/>
          </a:bodyPr>
          <a:lstStyle>
            <a:defPPr>
              <a:defRPr lang="en-US"/>
            </a:defPPr>
            <a:lvl1pPr marL="0" algn="l" defTabSz="685800" rtl="0" eaLnBrk="1" latinLnBrk="0" hangingPunct="1">
              <a:defRPr sz="1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fld id="{F05F61D3-6EEE-4B43-A90B-FDAB6329CC17}" type="datetime1">
              <a:rPr lang="en-US" smtClean="0">
                <a:solidFill>
                  <a:srgbClr val="222222"/>
                </a:solidFill>
              </a:rPr>
              <a:pPr>
                <a:defRPr/>
              </a:pPr>
              <a:t>9/12/2023</a:t>
            </a:fld>
            <a:endParaRPr lang="en-US">
              <a:solidFill>
                <a:srgbClr val="222222"/>
              </a:solidFill>
            </a:endParaRPr>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bwMode="gray">
          <a:xfrm>
            <a:off x="0" y="5416076"/>
            <a:ext cx="685800" cy="23083"/>
          </a:xfrm>
          <a:prstGeom prst="rect">
            <a:avLst/>
          </a:prstGeom>
        </p:spPr>
        <p:txBody>
          <a:bodyPr vert="horz" lIns="0" tIns="0" rIns="0" bIns="0" rtlCol="0" anchor="ctr">
            <a:spAutoFit/>
          </a:bodyPr>
          <a:lstStyle>
            <a:defPPr>
              <a:defRPr lang="en-US"/>
            </a:defPPr>
            <a:lvl1pPr marL="0" algn="l" defTabSz="685800" rtl="0" eaLnBrk="1" latinLnBrk="0" hangingPunct="1">
              <a:defRPr sz="1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fld id="{03805D93-7D4B-4CBC-BABC-3A8AC08CB7F4}" type="slidenum">
              <a:rPr lang="en-US" smtClean="0">
                <a:solidFill>
                  <a:srgbClr val="222222"/>
                </a:solidFill>
              </a:rPr>
              <a:pPr>
                <a:defRPr/>
              </a:pPr>
              <a:t>‹#›</a:t>
            </a:fld>
            <a:endParaRPr lang="en-US">
              <a:solidFill>
                <a:srgbClr val="222222"/>
              </a:solidFill>
            </a:endParaRPr>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bwMode="gray">
          <a:xfrm>
            <a:off x="0" y="5340312"/>
            <a:ext cx="888064" cy="23083"/>
          </a:xfrm>
          <a:prstGeom prst="rect">
            <a:avLst/>
          </a:prstGeom>
        </p:spPr>
        <p:txBody>
          <a:bodyPr vert="horz" wrap="none" lIns="0" tIns="0" rIns="0" bIns="0" rtlCol="0" anchor="ctr">
            <a:spAutoFit/>
          </a:bodyPr>
          <a:lstStyle>
            <a:defPPr>
              <a:defRPr lang="en-US"/>
            </a:defPPr>
            <a:lvl1pPr marL="0" algn="l" defTabSz="685800" rtl="0" eaLnBrk="1" latinLnBrk="0" hangingPunct="1">
              <a:defRPr sz="150" kern="1200" spc="0" baseline="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US">
                <a:solidFill>
                  <a:srgbClr val="222222"/>
                </a:solidFill>
              </a:rPr>
              <a:t>Confidential property of Optum. Do not distribute or reproduce without express permission from Optum.</a:t>
            </a:r>
          </a:p>
        </p:txBody>
      </p:sp>
      <p:sp>
        <p:nvSpPr>
          <p:cNvPr id="9" name="Subtitle placeholder">
            <a:extLst>
              <a:ext uri="{FF2B5EF4-FFF2-40B4-BE49-F238E27FC236}">
                <a16:creationId xmlns:a16="http://schemas.microsoft.com/office/drawing/2014/main" id="{9CE33138-7D30-4A39-B7BA-EFA6E9A38601}"/>
              </a:ext>
            </a:extLst>
          </p:cNvPr>
          <p:cNvSpPr>
            <a:spLocks noGrp="1"/>
          </p:cNvSpPr>
          <p:nvPr>
            <p:ph type="body" sz="quarter" idx="10" hasCustomPrompt="1"/>
          </p:nvPr>
        </p:nvSpPr>
        <p:spPr bwMode="gray">
          <a:xfrm>
            <a:off x="347597" y="3370603"/>
            <a:ext cx="3531870" cy="276999"/>
          </a:xfrm>
          <a:prstGeom prst="rect">
            <a:avLst/>
          </a:prstGeom>
        </p:spPr>
        <p:txBody>
          <a:bodyPr>
            <a:spAutoFit/>
          </a:bodyPr>
          <a:lstStyle>
            <a:lvl1pPr marL="0" indent="0">
              <a:spcBef>
                <a:spcPct val="0"/>
              </a:spcBef>
              <a:buFont typeface="Arial" panose="020B0604020202020204" pitchFamily="34" charset="0"/>
              <a:buNone/>
              <a:defRPr sz="1800">
                <a:solidFill>
                  <a:schemeClr val="tx1"/>
                </a:solidFill>
              </a:defRPr>
            </a:lvl1pPr>
            <a:lvl2pPr marL="0" indent="0">
              <a:buNone/>
              <a:defRPr sz="1500">
                <a:solidFill>
                  <a:schemeClr val="accent5"/>
                </a:solidFill>
              </a:defRPr>
            </a:lvl2pPr>
            <a:lvl3pPr marL="173831" indent="0">
              <a:buFont typeface="Arial" panose="020B0604020202020204" pitchFamily="34" charset="0"/>
              <a:buNone/>
              <a:defRPr sz="1500">
                <a:solidFill>
                  <a:schemeClr val="accent5"/>
                </a:solidFill>
              </a:defRPr>
            </a:lvl3pPr>
            <a:lvl4pPr marL="171450" indent="0">
              <a:buNone/>
              <a:defRPr sz="1500">
                <a:solidFill>
                  <a:schemeClr val="accent5"/>
                </a:solidFill>
              </a:defRPr>
            </a:lvl4pPr>
            <a:lvl5pPr marL="345281" indent="0">
              <a:buNone/>
              <a:defRPr sz="1500">
                <a:solidFill>
                  <a:schemeClr val="accent5"/>
                </a:solidFill>
              </a:defRPr>
            </a:lvl5pPr>
          </a:lstStyle>
          <a:p>
            <a:pPr lvl="0"/>
            <a:r>
              <a:rPr lang="en-US"/>
              <a:t>Presentation date</a:t>
            </a:r>
          </a:p>
        </p:txBody>
      </p:sp>
      <p:sp>
        <p:nvSpPr>
          <p:cNvPr id="11" name="Title 1">
            <a:extLst>
              <a:ext uri="{FF2B5EF4-FFF2-40B4-BE49-F238E27FC236}">
                <a16:creationId xmlns:a16="http://schemas.microsoft.com/office/drawing/2014/main" id="{80835D8F-C0BD-4974-B4E9-2067F3C9146C}"/>
              </a:ext>
            </a:extLst>
          </p:cNvPr>
          <p:cNvSpPr>
            <a:spLocks noGrp="1"/>
          </p:cNvSpPr>
          <p:nvPr>
            <p:ph type="title" hasCustomPrompt="1"/>
          </p:nvPr>
        </p:nvSpPr>
        <p:spPr bwMode="gray">
          <a:xfrm>
            <a:off x="347597" y="2094461"/>
            <a:ext cx="3531870" cy="757130"/>
          </a:xfrm>
          <a:prstGeom prst="rect">
            <a:avLst/>
          </a:prstGeom>
        </p:spPr>
        <p:txBody>
          <a:bodyPr lIns="0" rIns="0" anchor="b">
            <a:spAutoFit/>
          </a:bodyPr>
          <a:lstStyle>
            <a:lvl1pPr>
              <a:defRPr sz="2400">
                <a:solidFill>
                  <a:schemeClr val="accent1"/>
                </a:solidFill>
              </a:defRPr>
            </a:lvl1pPr>
          </a:lstStyle>
          <a:p>
            <a:r>
              <a:rPr lang="en-US"/>
              <a:t>Insightful presentation title (max. 3 lines)</a:t>
            </a:r>
          </a:p>
        </p:txBody>
      </p:sp>
      <p:pic>
        <p:nvPicPr>
          <p:cNvPr id="12" name="Primary-Client-Logo" descr="Optum Rx logo.">
            <a:extLst>
              <a:ext uri="{FF2B5EF4-FFF2-40B4-BE49-F238E27FC236}">
                <a16:creationId xmlns:a16="http://schemas.microsoft.com/office/drawing/2014/main" id="{006BE411-1D50-4F26-936F-18E3F5288990}"/>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bwMode="gray">
          <a:xfrm>
            <a:off x="2073437" y="663306"/>
            <a:ext cx="1779866" cy="377190"/>
          </a:xfrm>
          <a:prstGeom prst="rect">
            <a:avLst/>
          </a:prstGeom>
        </p:spPr>
      </p:pic>
      <p:sp>
        <p:nvSpPr>
          <p:cNvPr id="13" name="Primary-Client-Logo">
            <a:extLst>
              <a:ext uri="{FF2B5EF4-FFF2-40B4-BE49-F238E27FC236}">
                <a16:creationId xmlns:a16="http://schemas.microsoft.com/office/drawing/2014/main" id="{B5771FB9-56F3-47C4-8157-A358C13E4AFC}"/>
              </a:ext>
            </a:extLst>
          </p:cNvPr>
          <p:cNvSpPr/>
          <p:nvPr userDrawn="1">
            <p:custDataLst>
              <p:tags r:id="rId1"/>
            </p:custDataLst>
          </p:nvPr>
        </p:nvSpPr>
        <p:spPr>
          <a:xfrm>
            <a:off x="457201" y="457201"/>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1800"/>
          </a:p>
        </p:txBody>
      </p:sp>
    </p:spTree>
    <p:extLst>
      <p:ext uri="{BB962C8B-B14F-4D97-AF65-F5344CB8AC3E}">
        <p14:creationId xmlns:p14="http://schemas.microsoft.com/office/powerpoint/2010/main" val="2736205429"/>
      </p:ext>
    </p:extLst>
  </p:cSld>
  <p:clrMapOvr>
    <a:masterClrMapping/>
  </p:clrMapOvr>
  <p:transition/>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3_Optum Rx - Cover">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erson&#10;&#10;Description automatically generated">
            <a:extLst>
              <a:ext uri="{FF2B5EF4-FFF2-40B4-BE49-F238E27FC236}">
                <a16:creationId xmlns:a16="http://schemas.microsoft.com/office/drawing/2014/main" id="{5D76AF9B-B663-43C4-88D1-48B0EF257EB3}"/>
              </a:ext>
            </a:extLst>
          </p:cNvPr>
          <p:cNvPicPr>
            <a:picLocks noChangeAspect="1"/>
          </p:cNvPicPr>
          <p:nvPr userDrawn="1"/>
        </p:nvPicPr>
        <p:blipFill>
          <a:blip r:embed="rId3">
            <a:extLst>
              <a:ext uri="{28A0092B-C50C-407E-A947-70E740481C1C}">
                <a14:useLocalDpi xmlns:a14="http://schemas.microsoft.com/office/drawing/2010/main"/>
              </a:ext>
            </a:extLst>
          </a:blip>
          <a:srcRect l="35247" r="4712"/>
          <a:stretch>
            <a:fillRect/>
          </a:stretch>
        </p:blipFill>
        <p:spPr>
          <a:xfrm>
            <a:off x="4509861" y="0"/>
            <a:ext cx="4634139" cy="5143500"/>
          </a:xfrm>
          <a:prstGeom prst="rect">
            <a:avLst/>
          </a:prstGeom>
        </p:spPr>
      </p:pic>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bwMode="gray">
          <a:xfrm>
            <a:off x="0" y="5378194"/>
            <a:ext cx="685800" cy="23083"/>
          </a:xfrm>
          <a:prstGeom prst="rect">
            <a:avLst/>
          </a:prstGeom>
        </p:spPr>
        <p:txBody>
          <a:bodyPr vert="horz" lIns="0" tIns="0" rIns="0" bIns="0" rtlCol="0" anchor="ctr">
            <a:spAutoFit/>
          </a:bodyPr>
          <a:lstStyle>
            <a:defPPr>
              <a:defRPr lang="en-US"/>
            </a:defPPr>
            <a:lvl1pPr marL="0" algn="l" defTabSz="685800" rtl="0" eaLnBrk="1" latinLnBrk="0" hangingPunct="1">
              <a:defRPr sz="1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fld id="{F05F61D3-6EEE-4B43-A90B-FDAB6329CC17}" type="datetime1">
              <a:rPr lang="en-US" smtClean="0">
                <a:solidFill>
                  <a:srgbClr val="222222"/>
                </a:solidFill>
              </a:rPr>
              <a:pPr>
                <a:defRPr/>
              </a:pPr>
              <a:t>9/12/2023</a:t>
            </a:fld>
            <a:endParaRPr lang="en-US">
              <a:solidFill>
                <a:srgbClr val="222222"/>
              </a:solidFill>
            </a:endParaRPr>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bwMode="gray">
          <a:xfrm>
            <a:off x="0" y="5416076"/>
            <a:ext cx="685800" cy="23083"/>
          </a:xfrm>
          <a:prstGeom prst="rect">
            <a:avLst/>
          </a:prstGeom>
        </p:spPr>
        <p:txBody>
          <a:bodyPr vert="horz" lIns="0" tIns="0" rIns="0" bIns="0" rtlCol="0" anchor="ctr">
            <a:spAutoFit/>
          </a:bodyPr>
          <a:lstStyle>
            <a:defPPr>
              <a:defRPr lang="en-US"/>
            </a:defPPr>
            <a:lvl1pPr marL="0" algn="l" defTabSz="685800" rtl="0" eaLnBrk="1" latinLnBrk="0" hangingPunct="1">
              <a:defRPr sz="1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fld id="{03805D93-7D4B-4CBC-BABC-3A8AC08CB7F4}" type="slidenum">
              <a:rPr lang="en-US" smtClean="0">
                <a:solidFill>
                  <a:srgbClr val="222222"/>
                </a:solidFill>
              </a:rPr>
              <a:pPr>
                <a:defRPr/>
              </a:pPr>
              <a:t>‹#›</a:t>
            </a:fld>
            <a:endParaRPr lang="en-US">
              <a:solidFill>
                <a:srgbClr val="222222"/>
              </a:solidFill>
            </a:endParaRPr>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bwMode="gray">
          <a:xfrm>
            <a:off x="0" y="5340312"/>
            <a:ext cx="888064" cy="23083"/>
          </a:xfrm>
          <a:prstGeom prst="rect">
            <a:avLst/>
          </a:prstGeom>
        </p:spPr>
        <p:txBody>
          <a:bodyPr vert="horz" wrap="none" lIns="0" tIns="0" rIns="0" bIns="0" rtlCol="0" anchor="ctr">
            <a:spAutoFit/>
          </a:bodyPr>
          <a:lstStyle>
            <a:defPPr>
              <a:defRPr lang="en-US"/>
            </a:defPPr>
            <a:lvl1pPr marL="0" algn="l" defTabSz="685800" rtl="0" eaLnBrk="1" latinLnBrk="0" hangingPunct="1">
              <a:defRPr sz="150" kern="1200" spc="0" baseline="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US">
                <a:solidFill>
                  <a:srgbClr val="222222"/>
                </a:solidFill>
              </a:rPr>
              <a:t>Confidential property of Optum. Do not distribute or reproduce without express permission from Optum.</a:t>
            </a:r>
          </a:p>
        </p:txBody>
      </p:sp>
      <p:sp>
        <p:nvSpPr>
          <p:cNvPr id="9" name="Subtitle placeholder">
            <a:extLst>
              <a:ext uri="{FF2B5EF4-FFF2-40B4-BE49-F238E27FC236}">
                <a16:creationId xmlns:a16="http://schemas.microsoft.com/office/drawing/2014/main" id="{321F7874-4824-43B1-975A-26697317AEB2}"/>
              </a:ext>
            </a:extLst>
          </p:cNvPr>
          <p:cNvSpPr>
            <a:spLocks noGrp="1"/>
          </p:cNvSpPr>
          <p:nvPr>
            <p:ph type="body" sz="quarter" idx="10" hasCustomPrompt="1"/>
          </p:nvPr>
        </p:nvSpPr>
        <p:spPr bwMode="gray">
          <a:xfrm>
            <a:off x="347597" y="3370603"/>
            <a:ext cx="3531870" cy="276999"/>
          </a:xfrm>
          <a:prstGeom prst="rect">
            <a:avLst/>
          </a:prstGeom>
        </p:spPr>
        <p:txBody>
          <a:bodyPr>
            <a:spAutoFit/>
          </a:bodyPr>
          <a:lstStyle>
            <a:lvl1pPr marL="0" indent="0">
              <a:spcBef>
                <a:spcPct val="0"/>
              </a:spcBef>
              <a:buFont typeface="Arial" panose="020B0604020202020204" pitchFamily="34" charset="0"/>
              <a:buNone/>
              <a:defRPr sz="1800">
                <a:solidFill>
                  <a:schemeClr val="tx1"/>
                </a:solidFill>
              </a:defRPr>
            </a:lvl1pPr>
            <a:lvl2pPr marL="0" indent="0">
              <a:buNone/>
              <a:defRPr sz="1500">
                <a:solidFill>
                  <a:schemeClr val="accent5"/>
                </a:solidFill>
              </a:defRPr>
            </a:lvl2pPr>
            <a:lvl3pPr marL="173831" indent="0">
              <a:buFont typeface="Arial" panose="020B0604020202020204" pitchFamily="34" charset="0"/>
              <a:buNone/>
              <a:defRPr sz="1500">
                <a:solidFill>
                  <a:schemeClr val="accent5"/>
                </a:solidFill>
              </a:defRPr>
            </a:lvl3pPr>
            <a:lvl4pPr marL="171450" indent="0">
              <a:buNone/>
              <a:defRPr sz="1500">
                <a:solidFill>
                  <a:schemeClr val="accent5"/>
                </a:solidFill>
              </a:defRPr>
            </a:lvl4pPr>
            <a:lvl5pPr marL="345281" indent="0">
              <a:buNone/>
              <a:defRPr sz="1500">
                <a:solidFill>
                  <a:schemeClr val="accent5"/>
                </a:solidFill>
              </a:defRPr>
            </a:lvl5pPr>
          </a:lstStyle>
          <a:p>
            <a:pPr lvl="0"/>
            <a:r>
              <a:rPr lang="en-US"/>
              <a:t>Presentation date</a:t>
            </a:r>
          </a:p>
        </p:txBody>
      </p:sp>
      <p:sp>
        <p:nvSpPr>
          <p:cNvPr id="11" name="Title 1">
            <a:extLst>
              <a:ext uri="{FF2B5EF4-FFF2-40B4-BE49-F238E27FC236}">
                <a16:creationId xmlns:a16="http://schemas.microsoft.com/office/drawing/2014/main" id="{ECB487E9-F2F6-40C6-B3B5-318BD3E5DA09}"/>
              </a:ext>
            </a:extLst>
          </p:cNvPr>
          <p:cNvSpPr>
            <a:spLocks noGrp="1"/>
          </p:cNvSpPr>
          <p:nvPr>
            <p:ph type="title" hasCustomPrompt="1"/>
          </p:nvPr>
        </p:nvSpPr>
        <p:spPr bwMode="gray">
          <a:xfrm>
            <a:off x="347597" y="2094461"/>
            <a:ext cx="3531870" cy="757130"/>
          </a:xfrm>
          <a:prstGeom prst="rect">
            <a:avLst/>
          </a:prstGeom>
        </p:spPr>
        <p:txBody>
          <a:bodyPr lIns="0" rIns="0" anchor="b">
            <a:spAutoFit/>
          </a:bodyPr>
          <a:lstStyle>
            <a:lvl1pPr>
              <a:defRPr sz="2400">
                <a:solidFill>
                  <a:schemeClr val="accent1"/>
                </a:solidFill>
              </a:defRPr>
            </a:lvl1pPr>
          </a:lstStyle>
          <a:p>
            <a:r>
              <a:rPr lang="en-US"/>
              <a:t>Insightful presentation title (max. 3 lines)</a:t>
            </a:r>
          </a:p>
        </p:txBody>
      </p:sp>
      <p:pic>
        <p:nvPicPr>
          <p:cNvPr id="12" name="Primary-Client-Logo" descr="Optum Rx logo.">
            <a:extLst>
              <a:ext uri="{FF2B5EF4-FFF2-40B4-BE49-F238E27FC236}">
                <a16:creationId xmlns:a16="http://schemas.microsoft.com/office/drawing/2014/main" id="{8161325E-2E49-489F-A766-7A42E929B665}"/>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bwMode="gray">
          <a:xfrm>
            <a:off x="2073437" y="663306"/>
            <a:ext cx="1779866" cy="377190"/>
          </a:xfrm>
          <a:prstGeom prst="rect">
            <a:avLst/>
          </a:prstGeom>
        </p:spPr>
      </p:pic>
      <p:sp>
        <p:nvSpPr>
          <p:cNvPr id="13" name="Primary-Client-Logo">
            <a:extLst>
              <a:ext uri="{FF2B5EF4-FFF2-40B4-BE49-F238E27FC236}">
                <a16:creationId xmlns:a16="http://schemas.microsoft.com/office/drawing/2014/main" id="{D0D1A76D-D932-429F-A1BE-3062712B0B22}"/>
              </a:ext>
            </a:extLst>
          </p:cNvPr>
          <p:cNvSpPr/>
          <p:nvPr userDrawn="1">
            <p:custDataLst>
              <p:tags r:id="rId1"/>
            </p:custDataLst>
          </p:nvPr>
        </p:nvSpPr>
        <p:spPr>
          <a:xfrm>
            <a:off x="457201" y="457201"/>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1800"/>
          </a:p>
        </p:txBody>
      </p:sp>
    </p:spTree>
    <p:extLst>
      <p:ext uri="{BB962C8B-B14F-4D97-AF65-F5344CB8AC3E}">
        <p14:creationId xmlns:p14="http://schemas.microsoft.com/office/powerpoint/2010/main" val="2518047519"/>
      </p:ext>
    </p:extLst>
  </p:cSld>
  <p:clrMapOvr>
    <a:masterClrMapping/>
  </p:clrMapOvr>
  <p:transition/>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5_Optum Rx - Cover">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person, person, indoor&#10;&#10;Description automatically generated">
            <a:extLst>
              <a:ext uri="{FF2B5EF4-FFF2-40B4-BE49-F238E27FC236}">
                <a16:creationId xmlns:a16="http://schemas.microsoft.com/office/drawing/2014/main" id="{7E4E7C0E-020B-464D-AD0F-4B80588610F3}"/>
              </a:ext>
            </a:extLst>
          </p:cNvPr>
          <p:cNvPicPr>
            <a:picLocks noChangeAspect="1"/>
          </p:cNvPicPr>
          <p:nvPr userDrawn="1"/>
        </p:nvPicPr>
        <p:blipFill>
          <a:blip r:embed="rId3">
            <a:extLst>
              <a:ext uri="{28A0092B-C50C-407E-A947-70E740481C1C}">
                <a14:useLocalDpi xmlns:a14="http://schemas.microsoft.com/office/drawing/2010/main"/>
              </a:ext>
            </a:extLst>
          </a:blip>
          <a:srcRect l="18290" r="21634"/>
          <a:stretch>
            <a:fillRect/>
          </a:stretch>
        </p:blipFill>
        <p:spPr>
          <a:xfrm flipH="1">
            <a:off x="4511372" y="0"/>
            <a:ext cx="4631437" cy="5143500"/>
          </a:xfrm>
          <a:prstGeom prst="rect">
            <a:avLst/>
          </a:prstGeom>
        </p:spPr>
      </p:pic>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bwMode="gray">
          <a:xfrm>
            <a:off x="0" y="5378194"/>
            <a:ext cx="685800" cy="23083"/>
          </a:xfrm>
          <a:prstGeom prst="rect">
            <a:avLst/>
          </a:prstGeom>
        </p:spPr>
        <p:txBody>
          <a:bodyPr vert="horz" lIns="0" tIns="0" rIns="0" bIns="0" rtlCol="0" anchor="ctr">
            <a:spAutoFit/>
          </a:bodyPr>
          <a:lstStyle>
            <a:defPPr>
              <a:defRPr lang="en-US"/>
            </a:defPPr>
            <a:lvl1pPr marL="0" algn="l" defTabSz="685800" rtl="0" eaLnBrk="1" latinLnBrk="0" hangingPunct="1">
              <a:defRPr sz="1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fld id="{F05F61D3-6EEE-4B43-A90B-FDAB6329CC17}" type="datetime1">
              <a:rPr lang="en-US" smtClean="0">
                <a:solidFill>
                  <a:srgbClr val="222222"/>
                </a:solidFill>
              </a:rPr>
              <a:pPr>
                <a:defRPr/>
              </a:pPr>
              <a:t>9/12/2023</a:t>
            </a:fld>
            <a:endParaRPr lang="en-US">
              <a:solidFill>
                <a:srgbClr val="222222"/>
              </a:solidFill>
            </a:endParaRPr>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bwMode="gray">
          <a:xfrm>
            <a:off x="0" y="5416076"/>
            <a:ext cx="685800" cy="23083"/>
          </a:xfrm>
          <a:prstGeom prst="rect">
            <a:avLst/>
          </a:prstGeom>
        </p:spPr>
        <p:txBody>
          <a:bodyPr vert="horz" lIns="0" tIns="0" rIns="0" bIns="0" rtlCol="0" anchor="ctr">
            <a:spAutoFit/>
          </a:bodyPr>
          <a:lstStyle>
            <a:defPPr>
              <a:defRPr lang="en-US"/>
            </a:defPPr>
            <a:lvl1pPr marL="0" algn="l" defTabSz="685800" rtl="0" eaLnBrk="1" latinLnBrk="0" hangingPunct="1">
              <a:defRPr sz="1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fld id="{03805D93-7D4B-4CBC-BABC-3A8AC08CB7F4}" type="slidenum">
              <a:rPr lang="en-US" smtClean="0">
                <a:solidFill>
                  <a:srgbClr val="222222"/>
                </a:solidFill>
              </a:rPr>
              <a:pPr>
                <a:defRPr/>
              </a:pPr>
              <a:t>‹#›</a:t>
            </a:fld>
            <a:endParaRPr lang="en-US">
              <a:solidFill>
                <a:srgbClr val="222222"/>
              </a:solidFill>
            </a:endParaRPr>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bwMode="gray">
          <a:xfrm>
            <a:off x="0" y="5340312"/>
            <a:ext cx="888064" cy="23083"/>
          </a:xfrm>
          <a:prstGeom prst="rect">
            <a:avLst/>
          </a:prstGeom>
        </p:spPr>
        <p:txBody>
          <a:bodyPr vert="horz" wrap="none" lIns="0" tIns="0" rIns="0" bIns="0" rtlCol="0" anchor="ctr">
            <a:spAutoFit/>
          </a:bodyPr>
          <a:lstStyle>
            <a:defPPr>
              <a:defRPr lang="en-US"/>
            </a:defPPr>
            <a:lvl1pPr marL="0" algn="l" defTabSz="685800" rtl="0" eaLnBrk="1" latinLnBrk="0" hangingPunct="1">
              <a:defRPr sz="150" kern="1200" spc="0" baseline="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US">
                <a:solidFill>
                  <a:srgbClr val="222222"/>
                </a:solidFill>
              </a:rPr>
              <a:t>Confidential property of Optum. Do not distribute or reproduce without express permission from Optum.</a:t>
            </a:r>
          </a:p>
        </p:txBody>
      </p:sp>
      <p:sp>
        <p:nvSpPr>
          <p:cNvPr id="9" name="Subtitle placeholder">
            <a:extLst>
              <a:ext uri="{FF2B5EF4-FFF2-40B4-BE49-F238E27FC236}">
                <a16:creationId xmlns:a16="http://schemas.microsoft.com/office/drawing/2014/main" id="{229AC174-D6CD-4295-9CEB-579BF308BBA0}"/>
              </a:ext>
            </a:extLst>
          </p:cNvPr>
          <p:cNvSpPr>
            <a:spLocks noGrp="1"/>
          </p:cNvSpPr>
          <p:nvPr>
            <p:ph type="body" sz="quarter" idx="10" hasCustomPrompt="1"/>
          </p:nvPr>
        </p:nvSpPr>
        <p:spPr bwMode="gray">
          <a:xfrm>
            <a:off x="347597" y="3370603"/>
            <a:ext cx="3531870" cy="276999"/>
          </a:xfrm>
          <a:prstGeom prst="rect">
            <a:avLst/>
          </a:prstGeom>
        </p:spPr>
        <p:txBody>
          <a:bodyPr>
            <a:spAutoFit/>
          </a:bodyPr>
          <a:lstStyle>
            <a:lvl1pPr marL="0" indent="0">
              <a:spcBef>
                <a:spcPct val="0"/>
              </a:spcBef>
              <a:buFont typeface="Arial" panose="020B0604020202020204" pitchFamily="34" charset="0"/>
              <a:buNone/>
              <a:defRPr sz="1800">
                <a:solidFill>
                  <a:schemeClr val="tx1"/>
                </a:solidFill>
              </a:defRPr>
            </a:lvl1pPr>
            <a:lvl2pPr marL="0" indent="0">
              <a:buNone/>
              <a:defRPr sz="1500">
                <a:solidFill>
                  <a:schemeClr val="accent5"/>
                </a:solidFill>
              </a:defRPr>
            </a:lvl2pPr>
            <a:lvl3pPr marL="173831" indent="0">
              <a:buFont typeface="Arial" panose="020B0604020202020204" pitchFamily="34" charset="0"/>
              <a:buNone/>
              <a:defRPr sz="1500">
                <a:solidFill>
                  <a:schemeClr val="accent5"/>
                </a:solidFill>
              </a:defRPr>
            </a:lvl3pPr>
            <a:lvl4pPr marL="171450" indent="0">
              <a:buNone/>
              <a:defRPr sz="1500">
                <a:solidFill>
                  <a:schemeClr val="accent5"/>
                </a:solidFill>
              </a:defRPr>
            </a:lvl4pPr>
            <a:lvl5pPr marL="345281" indent="0">
              <a:buNone/>
              <a:defRPr sz="1500">
                <a:solidFill>
                  <a:schemeClr val="accent5"/>
                </a:solidFill>
              </a:defRPr>
            </a:lvl5pPr>
          </a:lstStyle>
          <a:p>
            <a:pPr lvl="0"/>
            <a:r>
              <a:rPr lang="en-US"/>
              <a:t>Presentation date</a:t>
            </a:r>
          </a:p>
        </p:txBody>
      </p:sp>
      <p:sp>
        <p:nvSpPr>
          <p:cNvPr id="11" name="Title 1">
            <a:extLst>
              <a:ext uri="{FF2B5EF4-FFF2-40B4-BE49-F238E27FC236}">
                <a16:creationId xmlns:a16="http://schemas.microsoft.com/office/drawing/2014/main" id="{DB5C9A12-DC44-4288-B2CF-658F4A92E9BA}"/>
              </a:ext>
            </a:extLst>
          </p:cNvPr>
          <p:cNvSpPr>
            <a:spLocks noGrp="1"/>
          </p:cNvSpPr>
          <p:nvPr>
            <p:ph type="title" hasCustomPrompt="1"/>
          </p:nvPr>
        </p:nvSpPr>
        <p:spPr bwMode="gray">
          <a:xfrm>
            <a:off x="347597" y="2094461"/>
            <a:ext cx="3531870" cy="757130"/>
          </a:xfrm>
          <a:prstGeom prst="rect">
            <a:avLst/>
          </a:prstGeom>
        </p:spPr>
        <p:txBody>
          <a:bodyPr lIns="0" rIns="0" anchor="b">
            <a:spAutoFit/>
          </a:bodyPr>
          <a:lstStyle>
            <a:lvl1pPr>
              <a:defRPr sz="2400">
                <a:solidFill>
                  <a:schemeClr val="accent1"/>
                </a:solidFill>
              </a:defRPr>
            </a:lvl1pPr>
          </a:lstStyle>
          <a:p>
            <a:r>
              <a:rPr lang="en-US"/>
              <a:t>Insightful presentation title (max. 3 lines)</a:t>
            </a:r>
          </a:p>
        </p:txBody>
      </p:sp>
      <p:pic>
        <p:nvPicPr>
          <p:cNvPr id="12" name="Primary-Client-Logo" descr="Optum Rx logo.">
            <a:extLst>
              <a:ext uri="{FF2B5EF4-FFF2-40B4-BE49-F238E27FC236}">
                <a16:creationId xmlns:a16="http://schemas.microsoft.com/office/drawing/2014/main" id="{F7322279-3E15-4793-8C4C-98AF8DAB350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bwMode="gray">
          <a:xfrm>
            <a:off x="2073437" y="663306"/>
            <a:ext cx="1779866" cy="377190"/>
          </a:xfrm>
          <a:prstGeom prst="rect">
            <a:avLst/>
          </a:prstGeom>
        </p:spPr>
      </p:pic>
      <p:sp>
        <p:nvSpPr>
          <p:cNvPr id="13" name="Primary-Client-Logo">
            <a:extLst>
              <a:ext uri="{FF2B5EF4-FFF2-40B4-BE49-F238E27FC236}">
                <a16:creationId xmlns:a16="http://schemas.microsoft.com/office/drawing/2014/main" id="{BC20AFD9-420A-4001-A348-96F8BFF08840}"/>
              </a:ext>
            </a:extLst>
          </p:cNvPr>
          <p:cNvSpPr/>
          <p:nvPr userDrawn="1">
            <p:custDataLst>
              <p:tags r:id="rId1"/>
            </p:custDataLst>
          </p:nvPr>
        </p:nvSpPr>
        <p:spPr>
          <a:xfrm>
            <a:off x="457201" y="457201"/>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1800"/>
          </a:p>
        </p:txBody>
      </p:sp>
    </p:spTree>
    <p:extLst>
      <p:ext uri="{BB962C8B-B14F-4D97-AF65-F5344CB8AC3E}">
        <p14:creationId xmlns:p14="http://schemas.microsoft.com/office/powerpoint/2010/main" val="149740026"/>
      </p:ext>
    </p:extLst>
  </p:cSld>
  <p:clrMapOvr>
    <a:masterClrMapping/>
  </p:clrMapOvr>
  <p:transition/>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2_Optum Rx - Cover">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97E5362-016C-4A6B-8301-7C4131D1217F}"/>
              </a:ext>
            </a:extLst>
          </p:cNvPr>
          <p:cNvPicPr>
            <a:picLocks noChangeAspect="1"/>
          </p:cNvPicPr>
          <p:nvPr userDrawn="1"/>
        </p:nvPicPr>
        <p:blipFill>
          <a:blip r:embed="rId3">
            <a:extLst>
              <a:ext uri="{28A0092B-C50C-407E-A947-70E740481C1C}">
                <a14:useLocalDpi xmlns:a14="http://schemas.microsoft.com/office/drawing/2010/main"/>
              </a:ext>
            </a:extLst>
          </a:blip>
          <a:srcRect l="39960" t="1" r="9377" b="118"/>
          <a:stretch>
            <a:fillRect/>
          </a:stretch>
        </p:blipFill>
        <p:spPr>
          <a:xfrm>
            <a:off x="4510182" y="0"/>
            <a:ext cx="4631437" cy="5143500"/>
          </a:xfrm>
          <a:prstGeom prst="rect">
            <a:avLst/>
          </a:prstGeom>
        </p:spPr>
      </p:pic>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bwMode="gray">
          <a:xfrm>
            <a:off x="0" y="5378194"/>
            <a:ext cx="685800" cy="23083"/>
          </a:xfrm>
          <a:prstGeom prst="rect">
            <a:avLst/>
          </a:prstGeom>
        </p:spPr>
        <p:txBody>
          <a:bodyPr vert="horz" lIns="0" tIns="0" rIns="0" bIns="0" rtlCol="0" anchor="ctr">
            <a:spAutoFit/>
          </a:bodyPr>
          <a:lstStyle>
            <a:defPPr>
              <a:defRPr lang="en-US"/>
            </a:defPPr>
            <a:lvl1pPr marL="0" algn="l" defTabSz="685800" rtl="0" eaLnBrk="1" latinLnBrk="0" hangingPunct="1">
              <a:defRPr sz="1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fld id="{F05F61D3-6EEE-4B43-A90B-FDAB6329CC17}" type="datetime1">
              <a:rPr lang="en-US" smtClean="0">
                <a:solidFill>
                  <a:srgbClr val="222222"/>
                </a:solidFill>
              </a:rPr>
              <a:pPr>
                <a:defRPr/>
              </a:pPr>
              <a:t>9/12/2023</a:t>
            </a:fld>
            <a:endParaRPr lang="en-US">
              <a:solidFill>
                <a:srgbClr val="222222"/>
              </a:solidFill>
            </a:endParaRPr>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bwMode="gray">
          <a:xfrm>
            <a:off x="0" y="5416076"/>
            <a:ext cx="685800" cy="23083"/>
          </a:xfrm>
          <a:prstGeom prst="rect">
            <a:avLst/>
          </a:prstGeom>
        </p:spPr>
        <p:txBody>
          <a:bodyPr vert="horz" lIns="0" tIns="0" rIns="0" bIns="0" rtlCol="0" anchor="ctr">
            <a:spAutoFit/>
          </a:bodyPr>
          <a:lstStyle>
            <a:defPPr>
              <a:defRPr lang="en-US"/>
            </a:defPPr>
            <a:lvl1pPr marL="0" algn="l" defTabSz="685800" rtl="0" eaLnBrk="1" latinLnBrk="0" hangingPunct="1">
              <a:defRPr sz="1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fld id="{03805D93-7D4B-4CBC-BABC-3A8AC08CB7F4}" type="slidenum">
              <a:rPr lang="en-US" smtClean="0">
                <a:solidFill>
                  <a:srgbClr val="222222"/>
                </a:solidFill>
              </a:rPr>
              <a:pPr>
                <a:defRPr/>
              </a:pPr>
              <a:t>‹#›</a:t>
            </a:fld>
            <a:endParaRPr lang="en-US">
              <a:solidFill>
                <a:srgbClr val="222222"/>
              </a:solidFill>
            </a:endParaRPr>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bwMode="gray">
          <a:xfrm>
            <a:off x="0" y="5340312"/>
            <a:ext cx="888064" cy="23083"/>
          </a:xfrm>
          <a:prstGeom prst="rect">
            <a:avLst/>
          </a:prstGeom>
        </p:spPr>
        <p:txBody>
          <a:bodyPr vert="horz" wrap="none" lIns="0" tIns="0" rIns="0" bIns="0" rtlCol="0" anchor="ctr">
            <a:spAutoFit/>
          </a:bodyPr>
          <a:lstStyle>
            <a:defPPr>
              <a:defRPr lang="en-US"/>
            </a:defPPr>
            <a:lvl1pPr marL="0" algn="l" defTabSz="685800" rtl="0" eaLnBrk="1" latinLnBrk="0" hangingPunct="1">
              <a:defRPr sz="150" kern="1200" spc="0" baseline="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US">
                <a:solidFill>
                  <a:srgbClr val="222222"/>
                </a:solidFill>
              </a:rPr>
              <a:t>Confidential property of Optum. Do not distribute or reproduce without express permission from Optum.</a:t>
            </a:r>
          </a:p>
        </p:txBody>
      </p:sp>
      <p:sp>
        <p:nvSpPr>
          <p:cNvPr id="9" name="Subtitle placeholder">
            <a:extLst>
              <a:ext uri="{FF2B5EF4-FFF2-40B4-BE49-F238E27FC236}">
                <a16:creationId xmlns:a16="http://schemas.microsoft.com/office/drawing/2014/main" id="{AF822ADA-BE8E-4611-B29F-110E24EF081E}"/>
              </a:ext>
            </a:extLst>
          </p:cNvPr>
          <p:cNvSpPr>
            <a:spLocks noGrp="1"/>
          </p:cNvSpPr>
          <p:nvPr>
            <p:ph type="body" sz="quarter" idx="10" hasCustomPrompt="1"/>
          </p:nvPr>
        </p:nvSpPr>
        <p:spPr bwMode="gray">
          <a:xfrm>
            <a:off x="347597" y="3370603"/>
            <a:ext cx="3531870" cy="276999"/>
          </a:xfrm>
          <a:prstGeom prst="rect">
            <a:avLst/>
          </a:prstGeom>
        </p:spPr>
        <p:txBody>
          <a:bodyPr>
            <a:spAutoFit/>
          </a:bodyPr>
          <a:lstStyle>
            <a:lvl1pPr marL="0" indent="0">
              <a:spcBef>
                <a:spcPct val="0"/>
              </a:spcBef>
              <a:buFont typeface="Arial" panose="020B0604020202020204" pitchFamily="34" charset="0"/>
              <a:buNone/>
              <a:defRPr sz="1800">
                <a:solidFill>
                  <a:schemeClr val="tx1"/>
                </a:solidFill>
              </a:defRPr>
            </a:lvl1pPr>
            <a:lvl2pPr marL="0" indent="0">
              <a:buNone/>
              <a:defRPr sz="1500">
                <a:solidFill>
                  <a:schemeClr val="accent5"/>
                </a:solidFill>
              </a:defRPr>
            </a:lvl2pPr>
            <a:lvl3pPr marL="173831" indent="0">
              <a:buFont typeface="Arial" panose="020B0604020202020204" pitchFamily="34" charset="0"/>
              <a:buNone/>
              <a:defRPr sz="1500">
                <a:solidFill>
                  <a:schemeClr val="accent5"/>
                </a:solidFill>
              </a:defRPr>
            </a:lvl3pPr>
            <a:lvl4pPr marL="171450" indent="0">
              <a:buNone/>
              <a:defRPr sz="1500">
                <a:solidFill>
                  <a:schemeClr val="accent5"/>
                </a:solidFill>
              </a:defRPr>
            </a:lvl4pPr>
            <a:lvl5pPr marL="345281" indent="0">
              <a:buNone/>
              <a:defRPr sz="1500">
                <a:solidFill>
                  <a:schemeClr val="accent5"/>
                </a:solidFill>
              </a:defRPr>
            </a:lvl5pPr>
          </a:lstStyle>
          <a:p>
            <a:pPr lvl="0"/>
            <a:r>
              <a:rPr lang="en-US"/>
              <a:t>Presentation date</a:t>
            </a:r>
          </a:p>
        </p:txBody>
      </p:sp>
      <p:sp>
        <p:nvSpPr>
          <p:cNvPr id="11" name="Title 1">
            <a:extLst>
              <a:ext uri="{FF2B5EF4-FFF2-40B4-BE49-F238E27FC236}">
                <a16:creationId xmlns:a16="http://schemas.microsoft.com/office/drawing/2014/main" id="{1886B89A-C230-4A74-8C8E-8D660CCC3E36}"/>
              </a:ext>
            </a:extLst>
          </p:cNvPr>
          <p:cNvSpPr>
            <a:spLocks noGrp="1"/>
          </p:cNvSpPr>
          <p:nvPr>
            <p:ph type="title" hasCustomPrompt="1"/>
          </p:nvPr>
        </p:nvSpPr>
        <p:spPr bwMode="gray">
          <a:xfrm>
            <a:off x="347597" y="2094461"/>
            <a:ext cx="3531870" cy="757130"/>
          </a:xfrm>
          <a:prstGeom prst="rect">
            <a:avLst/>
          </a:prstGeom>
        </p:spPr>
        <p:txBody>
          <a:bodyPr lIns="0" rIns="0" anchor="b">
            <a:spAutoFit/>
          </a:bodyPr>
          <a:lstStyle>
            <a:lvl1pPr>
              <a:defRPr sz="2400">
                <a:solidFill>
                  <a:schemeClr val="accent1"/>
                </a:solidFill>
              </a:defRPr>
            </a:lvl1pPr>
          </a:lstStyle>
          <a:p>
            <a:r>
              <a:rPr lang="en-US"/>
              <a:t>Insightful presentation title (max. 3 lines)</a:t>
            </a:r>
          </a:p>
        </p:txBody>
      </p:sp>
      <p:pic>
        <p:nvPicPr>
          <p:cNvPr id="12" name="Primary-Client-Logo" descr="Optum Rx logo.">
            <a:extLst>
              <a:ext uri="{FF2B5EF4-FFF2-40B4-BE49-F238E27FC236}">
                <a16:creationId xmlns:a16="http://schemas.microsoft.com/office/drawing/2014/main" id="{283097DF-9B7B-42BA-8C4C-4BB8B6D4268B}"/>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bwMode="gray">
          <a:xfrm>
            <a:off x="2073437" y="663306"/>
            <a:ext cx="1779866" cy="377190"/>
          </a:xfrm>
          <a:prstGeom prst="rect">
            <a:avLst/>
          </a:prstGeom>
        </p:spPr>
      </p:pic>
      <p:sp>
        <p:nvSpPr>
          <p:cNvPr id="14" name="Primary-Client-Logo">
            <a:extLst>
              <a:ext uri="{FF2B5EF4-FFF2-40B4-BE49-F238E27FC236}">
                <a16:creationId xmlns:a16="http://schemas.microsoft.com/office/drawing/2014/main" id="{BAEB8E42-3C59-45E7-8F5F-EF4E65F74030}"/>
              </a:ext>
            </a:extLst>
          </p:cNvPr>
          <p:cNvSpPr/>
          <p:nvPr userDrawn="1">
            <p:custDataLst>
              <p:tags r:id="rId1"/>
            </p:custDataLst>
          </p:nvPr>
        </p:nvSpPr>
        <p:spPr>
          <a:xfrm>
            <a:off x="457201" y="457201"/>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1800"/>
          </a:p>
        </p:txBody>
      </p:sp>
    </p:spTree>
    <p:extLst>
      <p:ext uri="{BB962C8B-B14F-4D97-AF65-F5344CB8AC3E}">
        <p14:creationId xmlns:p14="http://schemas.microsoft.com/office/powerpoint/2010/main" val="2216959376"/>
      </p:ext>
    </p:extLst>
  </p:cSld>
  <p:clrMapOvr>
    <a:masterClrMapping/>
  </p:clrMapOvr>
  <p:transition/>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87926" y="351965"/>
            <a:ext cx="8322099" cy="549381"/>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5955353" y="4681176"/>
            <a:ext cx="2455395"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5" y="1124250"/>
            <a:ext cx="4023360" cy="3395662"/>
          </a:xfrm>
        </p:spPr>
        <p:txBody>
          <a:bodyPr/>
          <a:lstStyle>
            <a:lvl1pPr marL="114263" indent="-114263">
              <a:spcBef>
                <a:spcPts val="300"/>
              </a:spcBef>
              <a:spcAft>
                <a:spcPts val="600"/>
              </a:spcAft>
              <a:buClr>
                <a:schemeClr val="accent1"/>
              </a:buClr>
              <a:tabLst/>
              <a:defRPr sz="1424"/>
            </a:lvl1pPr>
            <a:lvl2pPr marL="217418" indent="-90459">
              <a:spcBef>
                <a:spcPts val="0"/>
              </a:spcBef>
              <a:spcAft>
                <a:spcPts val="600"/>
              </a:spcAft>
              <a:buClr>
                <a:schemeClr val="accent1"/>
              </a:buClr>
              <a:tabLst/>
              <a:defRPr sz="1424"/>
            </a:lvl2pPr>
            <a:lvl3pPr marL="312637" indent="-88871">
              <a:spcBef>
                <a:spcPts val="0"/>
              </a:spcBef>
              <a:spcAft>
                <a:spcPts val="600"/>
              </a:spcAft>
              <a:buClr>
                <a:schemeClr val="accent1"/>
              </a:buClr>
              <a:tabLst/>
              <a:defRPr sz="1200"/>
            </a:lvl3pPr>
            <a:lvl4pPr marL="403094" indent="-76175">
              <a:spcBef>
                <a:spcPts val="0"/>
              </a:spcBef>
              <a:spcAft>
                <a:spcPts val="600"/>
              </a:spcAft>
              <a:buClr>
                <a:schemeClr val="accent1"/>
              </a:buClr>
              <a:tabLst/>
              <a:defRPr sz="1125"/>
            </a:lvl4pPr>
            <a:lvl5pPr marL="506248" indent="-84110">
              <a:spcBef>
                <a:spcPts val="0"/>
              </a:spcBef>
              <a:spcAft>
                <a:spcPts val="600"/>
              </a:spcAft>
              <a:buClr>
                <a:schemeClr val="accent1"/>
              </a:buClr>
              <a:tabLst/>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4663441" y="1124250"/>
            <a:ext cx="4023360" cy="3395662"/>
          </a:xfrm>
        </p:spPr>
        <p:txBody>
          <a:bodyPr/>
          <a:lstStyle>
            <a:lvl1pPr marL="114263" indent="-114263">
              <a:spcBef>
                <a:spcPts val="300"/>
              </a:spcBef>
              <a:spcAft>
                <a:spcPts val="600"/>
              </a:spcAft>
              <a:buClr>
                <a:schemeClr val="accent1"/>
              </a:buClr>
              <a:tabLst/>
              <a:defRPr sz="1424"/>
            </a:lvl1pPr>
            <a:lvl2pPr marL="217418" indent="-90459">
              <a:spcBef>
                <a:spcPts val="0"/>
              </a:spcBef>
              <a:spcAft>
                <a:spcPts val="600"/>
              </a:spcAft>
              <a:buClr>
                <a:schemeClr val="accent1"/>
              </a:buClr>
              <a:tabLst/>
              <a:defRPr sz="1424"/>
            </a:lvl2pPr>
            <a:lvl3pPr marL="312637" indent="-88871">
              <a:spcBef>
                <a:spcPts val="0"/>
              </a:spcBef>
              <a:spcAft>
                <a:spcPts val="600"/>
              </a:spcAft>
              <a:buClr>
                <a:schemeClr val="accent1"/>
              </a:buClr>
              <a:tabLst/>
              <a:defRPr sz="1200"/>
            </a:lvl3pPr>
            <a:lvl4pPr marL="403094" indent="-76175">
              <a:spcBef>
                <a:spcPts val="0"/>
              </a:spcBef>
              <a:spcAft>
                <a:spcPts val="600"/>
              </a:spcAft>
              <a:buClr>
                <a:schemeClr val="accent1"/>
              </a:buClr>
              <a:tabLst/>
              <a:defRPr sz="1125"/>
            </a:lvl4pPr>
            <a:lvl5pPr marL="506248" indent="-84110">
              <a:spcBef>
                <a:spcPts val="0"/>
              </a:spcBef>
              <a:spcAft>
                <a:spcPts val="600"/>
              </a:spcAft>
              <a:buClr>
                <a:schemeClr val="accent1"/>
              </a:buClr>
              <a:tabLst/>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8640662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8210E0-B292-44E8-88D1-2035D8E760AA}"/>
              </a:ext>
            </a:extLst>
          </p:cNvPr>
          <p:cNvSpPr/>
          <p:nvPr userDrawn="1"/>
        </p:nvSpPr>
        <p:spPr>
          <a:xfrm>
            <a:off x="1" y="453390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3" name="Slide Number Placeholder 5">
            <a:extLst>
              <a:ext uri="{FF2B5EF4-FFF2-40B4-BE49-F238E27FC236}">
                <a16:creationId xmlns:a16="http://schemas.microsoft.com/office/drawing/2014/main" id="{C82E48D5-FB0B-649F-B9F4-B493562E6333}"/>
              </a:ext>
            </a:extLst>
          </p:cNvPr>
          <p:cNvSpPr>
            <a:spLocks noGrp="1"/>
          </p:cNvSpPr>
          <p:nvPr>
            <p:ph type="sldNum" sz="quarter" idx="4"/>
          </p:nvPr>
        </p:nvSpPr>
        <p:spPr>
          <a:xfrm>
            <a:off x="8410749" y="4681729"/>
            <a:ext cx="352985" cy="280797"/>
          </a:xfrm>
          <a:prstGeom prst="rect">
            <a:avLst/>
          </a:prstGeom>
        </p:spPr>
        <p:txBody>
          <a:bodyPr vert="horz" lIns="91440" tIns="45720" rIns="91440" bIns="45720" rtlCol="0" anchor="ctr"/>
          <a:lstStyle>
            <a:lvl1pPr algn="r">
              <a:defRPr sz="800" b="0" i="0">
                <a:solidFill>
                  <a:schemeClr val="tx1"/>
                </a:solidFill>
                <a:latin typeface="Arial" panose="020B0604020202020204" pitchFamily="34" charset="0"/>
                <a:cs typeface="Arial" panose="020B0604020202020204" pitchFamily="34" charset="0"/>
              </a:defRPr>
            </a:lvl1pPr>
          </a:lstStyle>
          <a:p>
            <a:fld id="{66DE20E4-D496-034F-914D-F7F15B93E95B}" type="slidenum">
              <a:rPr lang="en-US" smtClean="0"/>
              <a:pPr/>
              <a:t>‹#›</a:t>
            </a:fld>
            <a:endParaRPr lang="en-US"/>
          </a:p>
        </p:txBody>
      </p:sp>
      <p:sp>
        <p:nvSpPr>
          <p:cNvPr id="6" name="Footer Placeholder 3">
            <a:extLst>
              <a:ext uri="{FF2B5EF4-FFF2-40B4-BE49-F238E27FC236}">
                <a16:creationId xmlns:a16="http://schemas.microsoft.com/office/drawing/2014/main" id="{E2E4A8DE-580F-04AA-D875-10A579F01856}"/>
              </a:ext>
            </a:extLst>
          </p:cNvPr>
          <p:cNvSpPr>
            <a:spLocks noGrp="1"/>
          </p:cNvSpPr>
          <p:nvPr>
            <p:ph type="ftr" sz="quarter" idx="3"/>
          </p:nvPr>
        </p:nvSpPr>
        <p:spPr>
          <a:xfrm>
            <a:off x="5935705" y="4681176"/>
            <a:ext cx="2475043" cy="274637"/>
          </a:xfrm>
          <a:prstGeom prst="rect">
            <a:avLst/>
          </a:prstGeom>
        </p:spPr>
        <p:txBody>
          <a:bodyPr vert="horz" lIns="91440" tIns="45720" rIns="91440" bIns="45720" rtlCol="0" anchor="ctr"/>
          <a:lstStyle>
            <a:lvl1pPr algn="r">
              <a:defRPr sz="800">
                <a:solidFill>
                  <a:schemeClr val="tx1"/>
                </a:solidFill>
              </a:defRPr>
            </a:lvl1pPr>
          </a:lstStyle>
          <a:p>
            <a:r>
              <a:rPr lang="en-US"/>
              <a:t>Type division name here</a:t>
            </a:r>
          </a:p>
        </p:txBody>
      </p:sp>
      <p:sp>
        <p:nvSpPr>
          <p:cNvPr id="9" name="TextBox 8">
            <a:extLst>
              <a:ext uri="{FF2B5EF4-FFF2-40B4-BE49-F238E27FC236}">
                <a16:creationId xmlns:a16="http://schemas.microsoft.com/office/drawing/2014/main" id="{F5C3C742-70DE-6F99-D419-5958B1461592}"/>
              </a:ext>
            </a:extLst>
          </p:cNvPr>
          <p:cNvSpPr txBox="1"/>
          <p:nvPr userDrawn="1">
            <p:custDataLst>
              <p:tags r:id="rId2"/>
            </p:custDataLst>
          </p:nvPr>
        </p:nvSpPr>
        <p:spPr>
          <a:xfrm>
            <a:off x="822960" y="4749613"/>
            <a:ext cx="2363634" cy="184666"/>
          </a:xfrm>
          <a:prstGeom prst="rect">
            <a:avLst/>
          </a:prstGeom>
          <a:noFill/>
        </p:spPr>
        <p:txBody>
          <a:bodyPr wrap="square" rtlCol="0">
            <a:spAutoFit/>
          </a:bodyPr>
          <a:lstStyle/>
          <a:p>
            <a:pPr marL="0" marR="0" lvl="0" indent="0" algn="l" defTabSz="685783" rtl="0" eaLnBrk="1" fontAlgn="auto" latinLnBrk="0" hangingPunct="1">
              <a:lnSpc>
                <a:spcPct val="100000"/>
              </a:lnSpc>
              <a:spcBef>
                <a:spcPct val="0"/>
              </a:spcBef>
              <a:spcAft>
                <a:spcPct val="0"/>
              </a:spcAft>
              <a:buClrTx/>
              <a:buSzTx/>
              <a:buFontTx/>
              <a:buNone/>
              <a:defRPr/>
            </a:pPr>
            <a:r>
              <a:rPr kumimoji="0" lang="en-US" sz="6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 2021 United HealthCare Services, Inc. All rights reserved.</a:t>
            </a:r>
          </a:p>
        </p:txBody>
      </p:sp>
      <p:sp>
        <p:nvSpPr>
          <p:cNvPr id="10" name="Primary-Client-Logo">
            <a:extLst>
              <a:ext uri="{FF2B5EF4-FFF2-40B4-BE49-F238E27FC236}">
                <a16:creationId xmlns:a16="http://schemas.microsoft.com/office/drawing/2014/main" id="{8AE41F02-9FCE-DFFE-4D16-785B96F4B5B0}"/>
              </a:ext>
            </a:extLst>
          </p:cNvPr>
          <p:cNvSpPr/>
          <p:nvPr userDrawn="1">
            <p:custDataLst>
              <p:tags r:id="rId3"/>
            </p:custDataLst>
          </p:nvPr>
        </p:nvSpPr>
        <p:spPr>
          <a:xfrm>
            <a:off x="457202" y="4660470"/>
            <a:ext cx="133150" cy="23227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1800">
              <a:solidFill>
                <a:schemeClr val="accent1"/>
              </a:solidFill>
            </a:endParaRPr>
          </a:p>
        </p:txBody>
      </p:sp>
    </p:spTree>
    <p:custDataLst>
      <p:tags r:id="rId1"/>
    </p:custDataLst>
    <p:extLst>
      <p:ext uri="{BB962C8B-B14F-4D97-AF65-F5344CB8AC3E}">
        <p14:creationId xmlns:p14="http://schemas.microsoft.com/office/powerpoint/2010/main" val="140288880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p:nvPr userDrawn="1"/>
        </p:nvCxnSpPr>
        <p:spPr bwMode="gray">
          <a:xfrm>
            <a:off x="7122861" y="2571750"/>
            <a:ext cx="1463891"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557249" y="1792691"/>
            <a:ext cx="7418495" cy="1558119"/>
          </a:xfrm>
          <a:prstGeom prst="rect">
            <a:avLst/>
          </a:prstGeom>
          <a:noFill/>
        </p:spPr>
        <p:txBody>
          <a:bodyPr wrap="square" lIns="0" tIns="0" rIns="0" bIns="0" rtlCol="0">
            <a:spAutoFit/>
          </a:bodyPr>
          <a:lstStyle/>
          <a:p>
            <a:pPr>
              <a:lnSpc>
                <a:spcPct val="90000"/>
              </a:lnSpc>
              <a:spcBef>
                <a:spcPct val="0"/>
              </a:spcBef>
            </a:pPr>
            <a:r>
              <a:rPr lang="en-US" sz="11250" b="1">
                <a:solidFill>
                  <a:schemeClr val="bg1"/>
                </a:solidFill>
              </a:rPr>
              <a:t>Covers</a:t>
            </a:r>
          </a:p>
        </p:txBody>
      </p:sp>
    </p:spTree>
    <p:extLst>
      <p:ext uri="{BB962C8B-B14F-4D97-AF65-F5344CB8AC3E}">
        <p14:creationId xmlns:p14="http://schemas.microsoft.com/office/powerpoint/2010/main" val="1230269160"/>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19_Cover">
    <p:bg>
      <p:bgPr>
        <a:solidFill>
          <a:srgbClr val="FBF9F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3D4DA2-2C06-44A5-8C86-B31D82C73F45}"/>
              </a:ext>
            </a:extLst>
          </p:cNvPr>
          <p:cNvSpPr/>
          <p:nvPr userDrawn="1"/>
        </p:nvSpPr>
        <p:spPr bwMode="gray">
          <a:xfrm>
            <a:off x="0" y="0"/>
            <a:ext cx="9144000" cy="5143500"/>
          </a:xfrm>
          <a:prstGeom prst="rect">
            <a:avLst/>
          </a:prstGeom>
          <a:solidFill>
            <a:schemeClr val="bg1"/>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eaLnBrk="1" fontAlgn="auto" hangingPunct="1">
              <a:lnSpc>
                <a:spcPct val="100000"/>
              </a:lnSpc>
              <a:spcBef>
                <a:spcPts val="450"/>
              </a:spcBef>
              <a:spcAft>
                <a:spcPct val="0"/>
              </a:spcAft>
            </a:pPr>
            <a:endParaRPr lang="en-US" sz="1050" b="0" i="0" u="none" baseline="0">
              <a:solidFill>
                <a:srgbClr val="FFFFFF"/>
              </a:solidFill>
            </a:endParaRPr>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a:xfrm>
            <a:off x="0" y="5378193"/>
            <a:ext cx="685800" cy="23084"/>
          </a:xfrm>
          <a:prstGeom prst="rect">
            <a:avLst/>
          </a:prstGeom>
        </p:spPr>
        <p:txBody>
          <a:bodyPr/>
          <a:lstStyle/>
          <a:p>
            <a:fld id="{32546DB0-88F2-4EC8-91FB-D7E51BBBDDDF}" type="datetime1">
              <a:rPr lang="en-US" smtClean="0"/>
              <a:t>9/12/2023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a:xfrm>
            <a:off x="0" y="5416075"/>
            <a:ext cx="685800" cy="23084"/>
          </a:xfrm>
          <a:prstGeom prst="rect">
            <a:avLst/>
          </a:prstGeom>
        </p:spPr>
        <p:txBody>
          <a:bodyPr/>
          <a:lstStyle/>
          <a:p>
            <a:fld id="{03805D93-7D4B-4CBC-BABC-3A8AC08CB7F4}" type="slidenum">
              <a:rPr lang="en-US" smtClean="0"/>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a:xfrm>
            <a:off x="0" y="5340311"/>
            <a:ext cx="866825" cy="23084"/>
          </a:xfrm>
          <a:prstGeom prst="rect">
            <a:avLst/>
          </a:prstGeom>
        </p:spPr>
        <p:txBody>
          <a:bodyPr/>
          <a:lstStyle/>
          <a:p>
            <a:r>
              <a:rPr lang="en-US"/>
              <a:t>Confidential property of Optum. Do not distribute or reproduce without express permission from Optum.</a:t>
            </a:r>
          </a:p>
        </p:txBody>
      </p:sp>
      <p:pic>
        <p:nvPicPr>
          <p:cNvPr id="10" name="Primary-Client-Logo" descr="Optum Rx logo.">
            <a:extLst>
              <a:ext uri="{FF2B5EF4-FFF2-40B4-BE49-F238E27FC236}">
                <a16:creationId xmlns:a16="http://schemas.microsoft.com/office/drawing/2014/main" id="{83319768-5EFC-44E2-AE99-F0D0D84D49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314976" y="663306"/>
            <a:ext cx="1779866" cy="377190"/>
          </a:xfrm>
          <a:prstGeom prst="rect">
            <a:avLst/>
          </a:prstGeom>
        </p:spPr>
      </p:pic>
      <p:sp>
        <p:nvSpPr>
          <p:cNvPr id="11" name="Subtitle placeholder">
            <a:extLst>
              <a:ext uri="{FF2B5EF4-FFF2-40B4-BE49-F238E27FC236}">
                <a16:creationId xmlns:a16="http://schemas.microsoft.com/office/drawing/2014/main" id="{8187EC80-CDE8-4D69-A86A-2680B31A31CE}"/>
              </a:ext>
            </a:extLst>
          </p:cNvPr>
          <p:cNvSpPr>
            <a:spLocks noGrp="1"/>
          </p:cNvSpPr>
          <p:nvPr>
            <p:ph type="body" sz="quarter" idx="10" hasCustomPrompt="1"/>
          </p:nvPr>
        </p:nvSpPr>
        <p:spPr bwMode="gray">
          <a:xfrm>
            <a:off x="347597" y="3370603"/>
            <a:ext cx="3531870" cy="276999"/>
          </a:xfrm>
          <a:prstGeom prst="rect">
            <a:avLst/>
          </a:prstGeom>
        </p:spPr>
        <p:txBody>
          <a:bodyPr>
            <a:spAutoFit/>
          </a:bodyPr>
          <a:lstStyle>
            <a:lvl1pPr marL="0" indent="0">
              <a:spcBef>
                <a:spcPct val="0"/>
              </a:spcBef>
              <a:buFont typeface="Arial" panose="020B0604020202020204" pitchFamily="34" charset="0"/>
              <a:buNone/>
              <a:defRPr sz="1800">
                <a:solidFill>
                  <a:schemeClr val="tx1"/>
                </a:solidFill>
              </a:defRPr>
            </a:lvl1pPr>
            <a:lvl2pPr marL="0" indent="0">
              <a:buNone/>
              <a:defRPr sz="1500">
                <a:solidFill>
                  <a:schemeClr val="accent5"/>
                </a:solidFill>
              </a:defRPr>
            </a:lvl2pPr>
            <a:lvl3pPr marL="173831" indent="0">
              <a:buFont typeface="Arial" panose="020B0604020202020204" pitchFamily="34" charset="0"/>
              <a:buNone/>
              <a:defRPr sz="1500">
                <a:solidFill>
                  <a:schemeClr val="accent5"/>
                </a:solidFill>
              </a:defRPr>
            </a:lvl3pPr>
            <a:lvl4pPr marL="171450" indent="0">
              <a:buNone/>
              <a:defRPr sz="1500">
                <a:solidFill>
                  <a:schemeClr val="accent5"/>
                </a:solidFill>
              </a:defRPr>
            </a:lvl4pPr>
            <a:lvl5pPr marL="345281" indent="0">
              <a:buNone/>
              <a:defRPr sz="1500">
                <a:solidFill>
                  <a:schemeClr val="accent5"/>
                </a:solidFill>
              </a:defRPr>
            </a:lvl5pPr>
          </a:lstStyle>
          <a:p>
            <a:pPr lvl="0"/>
            <a:r>
              <a:rPr lang="en-US"/>
              <a:t>Presentation date</a:t>
            </a:r>
          </a:p>
        </p:txBody>
      </p:sp>
      <p:sp>
        <p:nvSpPr>
          <p:cNvPr id="12" name="Title 1">
            <a:extLst>
              <a:ext uri="{FF2B5EF4-FFF2-40B4-BE49-F238E27FC236}">
                <a16:creationId xmlns:a16="http://schemas.microsoft.com/office/drawing/2014/main" id="{133A6156-F898-47F5-84F1-EEDAEABE514D}"/>
              </a:ext>
            </a:extLst>
          </p:cNvPr>
          <p:cNvSpPr>
            <a:spLocks noGrp="1"/>
          </p:cNvSpPr>
          <p:nvPr>
            <p:ph type="title" hasCustomPrompt="1"/>
          </p:nvPr>
        </p:nvSpPr>
        <p:spPr bwMode="gray">
          <a:xfrm>
            <a:off x="347597" y="2094461"/>
            <a:ext cx="3531870" cy="757130"/>
          </a:xfrm>
          <a:prstGeom prst="rect">
            <a:avLst/>
          </a:prstGeom>
        </p:spPr>
        <p:txBody>
          <a:bodyPr lIns="0" rIns="0" anchor="b">
            <a:spAutoFit/>
          </a:bodyPr>
          <a:lstStyle>
            <a:lvl1pPr>
              <a:defRPr sz="2400">
                <a:solidFill>
                  <a:schemeClr val="accent1"/>
                </a:solidFill>
              </a:defRPr>
            </a:lvl1pPr>
          </a:lstStyle>
          <a:p>
            <a:r>
              <a:rPr lang="en-US"/>
              <a:t>Insightful presentation title (max. 3 lines)</a:t>
            </a:r>
          </a:p>
        </p:txBody>
      </p:sp>
    </p:spTree>
    <p:extLst>
      <p:ext uri="{BB962C8B-B14F-4D97-AF65-F5344CB8AC3E}">
        <p14:creationId xmlns:p14="http://schemas.microsoft.com/office/powerpoint/2010/main" val="974931371"/>
      </p:ext>
    </p:extLst>
  </p:cSld>
  <p:clrMapOvr>
    <a:masterClrMapping/>
  </p:clrMapOvr>
  <p:transition/>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557249" y="1013631"/>
            <a:ext cx="7418495" cy="3116238"/>
          </a:xfrm>
          <a:prstGeom prst="rect">
            <a:avLst/>
          </a:prstGeom>
          <a:noFill/>
        </p:spPr>
        <p:txBody>
          <a:bodyPr wrap="square" lIns="0" tIns="0" rIns="0" bIns="0" rtlCol="0">
            <a:spAutoFit/>
          </a:bodyPr>
          <a:lstStyle/>
          <a:p>
            <a:pPr>
              <a:lnSpc>
                <a:spcPct val="90000"/>
              </a:lnSpc>
              <a:spcBef>
                <a:spcPct val="0"/>
              </a:spcBef>
            </a:pPr>
            <a:r>
              <a:rPr lang="en-US" sz="11250" b="1">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p:nvPr userDrawn="1"/>
        </p:nvCxnSpPr>
        <p:spPr bwMode="gray">
          <a:xfrm>
            <a:off x="7122861" y="2571750"/>
            <a:ext cx="1463891"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43148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48A36-6B77-42D8-B322-50475538E67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441810C-CCC4-4CFE-8F58-E391C316B2C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20F856FD-4E9F-4A20-9F89-79075A32C5F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953E390-EA89-4B80-9E6C-7AF3DA13BBC6}"/>
              </a:ext>
            </a:extLst>
          </p:cNvPr>
          <p:cNvSpPr>
            <a:spLocks noGrp="1"/>
          </p:cNvSpPr>
          <p:nvPr>
            <p:ph type="dt" sz="half" idx="10"/>
          </p:nvPr>
        </p:nvSpPr>
        <p:spPr/>
        <p:txBody>
          <a:bodyPr/>
          <a:lstStyle/>
          <a:p>
            <a:fld id="{FEEB5DDC-E26E-4EB7-A7B2-466B6EADBE90}" type="datetimeFigureOut">
              <a:rPr lang="en-US" smtClean="0"/>
              <a:t>9/12/2023</a:t>
            </a:fld>
            <a:endParaRPr lang="en-US" dirty="0"/>
          </a:p>
        </p:txBody>
      </p:sp>
      <p:sp>
        <p:nvSpPr>
          <p:cNvPr id="6" name="Footer Placeholder 5">
            <a:extLst>
              <a:ext uri="{FF2B5EF4-FFF2-40B4-BE49-F238E27FC236}">
                <a16:creationId xmlns:a16="http://schemas.microsoft.com/office/drawing/2014/main" id="{491108CF-C889-4F73-A646-A15C4FA57B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6B5D9F8-A2CE-4047-8727-BA9E106F6973}"/>
              </a:ext>
            </a:extLst>
          </p:cNvPr>
          <p:cNvSpPr>
            <a:spLocks noGrp="1"/>
          </p:cNvSpPr>
          <p:nvPr>
            <p:ph type="sldNum" sz="quarter" idx="12"/>
          </p:nvPr>
        </p:nvSpPr>
        <p:spPr/>
        <p:txBody>
          <a:bodyPr/>
          <a:lstStyle/>
          <a:p>
            <a:fld id="{F378B97B-7389-467D-BCE8-4AF39ED2F744}" type="slidenum">
              <a:rPr lang="en-US" smtClean="0"/>
              <a:t>‹#›</a:t>
            </a:fld>
            <a:endParaRPr lang="en-US" dirty="0"/>
          </a:p>
        </p:txBody>
      </p:sp>
    </p:spTree>
    <p:extLst>
      <p:ext uri="{BB962C8B-B14F-4D97-AF65-F5344CB8AC3E}">
        <p14:creationId xmlns:p14="http://schemas.microsoft.com/office/powerpoint/2010/main" val="185740886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a:xfrm>
            <a:off x="0" y="5378193"/>
            <a:ext cx="685800" cy="23084"/>
          </a:xfrm>
          <a:prstGeom prst="rect">
            <a:avLst/>
          </a:prstGeom>
        </p:spPr>
        <p:txBody>
          <a:bodyPr/>
          <a:lstStyle/>
          <a:p>
            <a:fld id="{8BFB956A-C3EE-4CEE-8CC6-BB9E3DB82FC2}" type="datetime1">
              <a:rPr lang="en-US" smtClean="0"/>
              <a:t>9/12/2023</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a:xfrm>
            <a:off x="0" y="5340311"/>
            <a:ext cx="866825" cy="23084"/>
          </a:xfrm>
          <a:prstGeom prst="rect">
            <a:avLst/>
          </a:prstGeom>
        </p:spPr>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314450" y="3191680"/>
            <a:ext cx="6515100" cy="249299"/>
          </a:xfrm>
        </p:spPr>
        <p:txBody>
          <a:bodyPr>
            <a:spAutoFit/>
          </a:bodyPr>
          <a:lstStyle>
            <a:lvl1pPr marL="0" indent="0" algn="ctr">
              <a:lnSpc>
                <a:spcPct val="90000"/>
              </a:lnSpc>
              <a:spcBef>
                <a:spcPct val="0"/>
              </a:spcBef>
              <a:buNone/>
              <a:defRPr sz="18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314450" y="1838330"/>
            <a:ext cx="6515100" cy="1142621"/>
          </a:xfrm>
          <a:prstGeom prst="rect">
            <a:avLst/>
          </a:prstGeom>
        </p:spPr>
        <p:txBody>
          <a:bodyPr anchor="b"/>
          <a:lstStyle>
            <a:lvl1pPr algn="ctr">
              <a:defRPr sz="4125">
                <a:solidFill>
                  <a:schemeClr val="accent1"/>
                </a:solidFill>
              </a:defRPr>
            </a:lvl1pPr>
          </a:lstStyle>
          <a:p>
            <a:r>
              <a:rPr lang="en-US"/>
              <a:t>Section title; Arial 55pt, sentence case</a:t>
            </a:r>
          </a:p>
        </p:txBody>
      </p:sp>
    </p:spTree>
    <p:extLst>
      <p:ext uri="{BB962C8B-B14F-4D97-AF65-F5344CB8AC3E}">
        <p14:creationId xmlns:p14="http://schemas.microsoft.com/office/powerpoint/2010/main" val="1835341196"/>
      </p:ext>
    </p:extLst>
  </p:cSld>
  <p:clrMapOvr>
    <a:overrideClrMapping bg1="lt1" tx1="dk1" bg2="lt2" tx2="dk2" accent1="accent1" accent2="accent2" accent3="accent3" accent4="accent4" accent5="accent5" accent6="accent6" hlink="hlink" folHlink="folHlink"/>
  </p:clrMapOvr>
  <p:transition/>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8E7E16-35B8-4CB9-A115-B720192772D5}"/>
              </a:ext>
            </a:extLst>
          </p:cNvPr>
          <p:cNvSpPr/>
          <p:nvPr userDrawn="1"/>
        </p:nvSpPr>
        <p:spPr bwMode="gray">
          <a:xfrm>
            <a:off x="0" y="0"/>
            <a:ext cx="9144000" cy="5143500"/>
          </a:xfrm>
          <a:prstGeom prst="rect">
            <a:avLst/>
          </a:prstGeom>
          <a:solidFill>
            <a:schemeClr val="tx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eaLnBrk="1" fontAlgn="auto" hangingPunct="1">
              <a:lnSpc>
                <a:spcPct val="100000"/>
              </a:lnSpc>
              <a:spcBef>
                <a:spcPts val="450"/>
              </a:spcBef>
              <a:spcAft>
                <a:spcPct val="0"/>
              </a:spcAft>
            </a:pPr>
            <a:endParaRPr lang="en-US" sz="1050" b="0" i="0" u="none" baseline="0">
              <a:solidFill>
                <a:srgbClr val="FFFFFF"/>
              </a:solidFill>
            </a:endParaRPr>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a:xfrm>
            <a:off x="0" y="5378193"/>
            <a:ext cx="685800" cy="23084"/>
          </a:xfrm>
          <a:prstGeom prst="rect">
            <a:avLst/>
          </a:prstGeom>
        </p:spPr>
        <p:txBody>
          <a:bodyPr/>
          <a:lstStyle/>
          <a:p>
            <a:fld id="{53CF638C-039E-4A48-A8EB-E2D0262E67A1}" type="datetime1">
              <a:rPr lang="en-US" smtClean="0"/>
              <a:t>9/12/2023</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a:xfrm>
            <a:off x="0" y="5340311"/>
            <a:ext cx="866825" cy="23084"/>
          </a:xfrm>
          <a:prstGeom prst="rect">
            <a:avLst/>
          </a:prstGeom>
        </p:spPr>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314450" y="3191680"/>
            <a:ext cx="6515100" cy="249299"/>
          </a:xfrm>
        </p:spPr>
        <p:txBody>
          <a:bodyPr>
            <a:spAutoFit/>
          </a:bodyPr>
          <a:lstStyle>
            <a:lvl1pPr marL="0" indent="0" algn="ctr">
              <a:lnSpc>
                <a:spcPct val="90000"/>
              </a:lnSpc>
              <a:spcBef>
                <a:spcPct val="0"/>
              </a:spcBef>
              <a:buNone/>
              <a:defRPr sz="18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314450" y="1838330"/>
            <a:ext cx="6515100" cy="1142621"/>
          </a:xfrm>
          <a:prstGeom prst="rect">
            <a:avLst/>
          </a:prstGeom>
        </p:spPr>
        <p:txBody>
          <a:bodyPr anchor="b"/>
          <a:lstStyle>
            <a:lvl1pPr algn="ctr">
              <a:defRPr sz="4125">
                <a:solidFill>
                  <a:schemeClr val="accent1"/>
                </a:solidFill>
              </a:defRPr>
            </a:lvl1pPr>
          </a:lstStyle>
          <a:p>
            <a:r>
              <a:rPr lang="en-US"/>
              <a:t>Section title; Arial 55pt, sentence case</a:t>
            </a:r>
          </a:p>
        </p:txBody>
      </p:sp>
      <p:sp>
        <p:nvSpPr>
          <p:cNvPr id="8" name="Copyright">
            <a:extLst>
              <a:ext uri="{FF2B5EF4-FFF2-40B4-BE49-F238E27FC236}">
                <a16:creationId xmlns:a16="http://schemas.microsoft.com/office/drawing/2014/main" id="{CF403F95-F35C-46B2-9C5A-EEA7D05AEDF9}"/>
              </a:ext>
            </a:extLst>
          </p:cNvPr>
          <p:cNvSpPr txBox="1"/>
          <p:nvPr userDrawn="1"/>
        </p:nvSpPr>
        <p:spPr bwMode="gray">
          <a:xfrm>
            <a:off x="3524252" y="4823725"/>
            <a:ext cx="2095498" cy="80791"/>
          </a:xfrm>
          <a:prstGeom prst="rect">
            <a:avLst/>
          </a:prstGeom>
          <a:noFill/>
        </p:spPr>
        <p:txBody>
          <a:bodyPr wrap="square" lIns="0" tIns="0" rIns="0" bIns="0" rtlCol="0">
            <a:spAutoFit/>
          </a:bodyPr>
          <a:lstStyle/>
          <a:p>
            <a:pPr algn="ctr"/>
            <a:r>
              <a:rPr lang="en-US" sz="525" b="0" spc="0" baseline="0">
                <a:solidFill>
                  <a:schemeClr val="accent3"/>
                </a:solidFill>
              </a:rPr>
              <a:t>© 2023 Optum Rx. All rights reserved.</a:t>
            </a:r>
          </a:p>
        </p:txBody>
      </p:sp>
      <p:sp>
        <p:nvSpPr>
          <p:cNvPr id="9" name="Page number">
            <a:extLst>
              <a:ext uri="{FF2B5EF4-FFF2-40B4-BE49-F238E27FC236}">
                <a16:creationId xmlns:a16="http://schemas.microsoft.com/office/drawing/2014/main" id="{37B141C8-71AE-497A-9DCD-7033D5E1A16E}"/>
              </a:ext>
            </a:extLst>
          </p:cNvPr>
          <p:cNvSpPr txBox="1"/>
          <p:nvPr userDrawn="1"/>
        </p:nvSpPr>
        <p:spPr bwMode="gray">
          <a:xfrm>
            <a:off x="8682887" y="4795687"/>
            <a:ext cx="117020" cy="115416"/>
          </a:xfrm>
          <a:prstGeom prst="rect">
            <a:avLst/>
          </a:prstGeom>
          <a:noFill/>
        </p:spPr>
        <p:txBody>
          <a:bodyPr wrap="none" lIns="0" tIns="0" rIns="0" bIns="0" rtlCol="0">
            <a:spAutoFit/>
          </a:bodyPr>
          <a:lstStyle/>
          <a:p>
            <a:pPr algn="r"/>
            <a:fld id="{F5A598C3-6D56-4DAD-9460-40026567CEE1}" type="slidenum">
              <a:rPr lang="en-US" sz="750" b="1" smtClean="0">
                <a:solidFill>
                  <a:schemeClr val="accent3"/>
                </a:solidFill>
              </a:rPr>
              <a:pPr algn="r"/>
              <a:t>‹#›</a:t>
            </a:fld>
            <a:endParaRPr lang="en-US" sz="750" b="1">
              <a:solidFill>
                <a:schemeClr val="accent3"/>
              </a:solidFill>
            </a:endParaRPr>
          </a:p>
        </p:txBody>
      </p:sp>
      <p:pic>
        <p:nvPicPr>
          <p:cNvPr id="10" name="Primary-Client-Logo" descr="Optum Rx logo.">
            <a:extLst>
              <a:ext uri="{FF2B5EF4-FFF2-40B4-BE49-F238E27FC236}">
                <a16:creationId xmlns:a16="http://schemas.microsoft.com/office/drawing/2014/main" id="{5FBEAEE8-79DF-4532-B949-B0CB4C2E16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332553" y="4746522"/>
            <a:ext cx="892601" cy="189160"/>
          </a:xfrm>
          <a:prstGeom prst="rect">
            <a:avLst/>
          </a:prstGeom>
        </p:spPr>
      </p:pic>
    </p:spTree>
    <p:extLst>
      <p:ext uri="{BB962C8B-B14F-4D97-AF65-F5344CB8AC3E}">
        <p14:creationId xmlns:p14="http://schemas.microsoft.com/office/powerpoint/2010/main" val="1335605549"/>
      </p:ext>
    </p:extLst>
  </p:cSld>
  <p:clrMapOvr>
    <a:overrideClrMapping bg1="lt1" tx1="dk1" bg2="lt2" tx2="dk2" accent1="accent1" accent2="accent2" accent3="accent3" accent4="accent4" accent5="accent5" accent6="accent6" hlink="hlink" folHlink="folHlink"/>
  </p:clrMapOvr>
  <p:transition/>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557249" y="1013631"/>
            <a:ext cx="7418495" cy="3116238"/>
          </a:xfrm>
          <a:prstGeom prst="rect">
            <a:avLst/>
          </a:prstGeom>
          <a:noFill/>
        </p:spPr>
        <p:txBody>
          <a:bodyPr wrap="square" lIns="0" tIns="0" rIns="0" bIns="0" rtlCol="0">
            <a:spAutoFit/>
          </a:bodyPr>
          <a:lstStyle/>
          <a:p>
            <a:pPr>
              <a:lnSpc>
                <a:spcPct val="90000"/>
              </a:lnSpc>
              <a:spcBef>
                <a:spcPct val="0"/>
              </a:spcBef>
            </a:pPr>
            <a:r>
              <a:rPr lang="en-US" sz="11250" b="1">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p:nvPr userDrawn="1"/>
        </p:nvCxnSpPr>
        <p:spPr bwMode="gray">
          <a:xfrm>
            <a:off x="7122861" y="2571750"/>
            <a:ext cx="1463891"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530531"/>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a:xfrm>
            <a:off x="0" y="5378193"/>
            <a:ext cx="685800" cy="23084"/>
          </a:xfrm>
          <a:prstGeom prst="rect">
            <a:avLst/>
          </a:prstGeom>
        </p:spPr>
        <p:txBody>
          <a:bodyPr/>
          <a:lstStyle/>
          <a:p>
            <a:fld id="{6017203D-7AF0-48CF-9AA1-1400585FFB1C}" type="datetime1">
              <a:rPr lang="en-US" smtClean="0"/>
              <a:t>9/12/2023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a:xfrm>
            <a:off x="0" y="5340311"/>
            <a:ext cx="866825" cy="23084"/>
          </a:xfrm>
          <a:prstGeom prst="rect">
            <a:avLst/>
          </a:prstGeom>
        </p:spPr>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342899" y="226315"/>
            <a:ext cx="8133588" cy="403957"/>
          </a:xfrm>
          <a:prstGeom prst="rect">
            <a:avLst/>
          </a:prstGeom>
        </p:spPr>
        <p:txBody>
          <a:bodyPr lIns="0" rIns="0">
            <a:spAutoFit/>
          </a:bodyPr>
          <a:lstStyle>
            <a:lvl1pPr>
              <a:defRPr sz="2250">
                <a:solidFill>
                  <a:schemeClr val="accent1"/>
                </a:solidFill>
              </a:defRPr>
            </a:lvl1pPr>
          </a:lstStyle>
          <a:p>
            <a:r>
              <a:rPr lang="en-US"/>
              <a:t>Slide title; Arial 30pt bold, sentence case (1 line)</a:t>
            </a:r>
          </a:p>
        </p:txBody>
      </p:sp>
    </p:spTree>
    <p:extLst>
      <p:ext uri="{BB962C8B-B14F-4D97-AF65-F5344CB8AC3E}">
        <p14:creationId xmlns:p14="http://schemas.microsoft.com/office/powerpoint/2010/main" val="1619522447"/>
      </p:ext>
    </p:extLst>
  </p:cSld>
  <p:clrMapOvr>
    <a:masterClrMapping/>
  </p:clrMapOvr>
  <p:transition/>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guide id="5" orient="horz" pos="3936">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a:xfrm>
            <a:off x="0" y="5378193"/>
            <a:ext cx="685800" cy="23084"/>
          </a:xfrm>
          <a:prstGeom prst="rect">
            <a:avLst/>
          </a:prstGeom>
        </p:spPr>
        <p:txBody>
          <a:bodyPr/>
          <a:lstStyle/>
          <a:p>
            <a:fld id="{4E2E38F6-B9D1-4693-91B2-1BF743544C01}" type="datetime1">
              <a:rPr lang="en-US" smtClean="0"/>
              <a:t>9/12/2023</a:t>
            </a:fld>
            <a:endParaRPr lang="en-US"/>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a:xfrm>
            <a:off x="0" y="5340311"/>
            <a:ext cx="866825" cy="23084"/>
          </a:xfrm>
          <a:prstGeom prst="rect">
            <a:avLst/>
          </a:prstGeom>
        </p:spPr>
        <p:txBody>
          <a:bodyPr/>
          <a:lstStyle/>
          <a:p>
            <a:r>
              <a:rPr lang="en-US"/>
              <a:t>Confidential property of Optum. Do not distribute or reproduce without express permission from Optum.</a:t>
            </a:r>
          </a:p>
        </p:txBody>
      </p:sp>
      <p:sp>
        <p:nvSpPr>
          <p:cNvPr id="12" name="Title 1">
            <a:extLst>
              <a:ext uri="{FF2B5EF4-FFF2-40B4-BE49-F238E27FC236}">
                <a16:creationId xmlns:a16="http://schemas.microsoft.com/office/drawing/2014/main" id="{5B490303-ED5E-4D35-904F-9F7B2DB33012}"/>
              </a:ext>
            </a:extLst>
          </p:cNvPr>
          <p:cNvSpPr>
            <a:spLocks noGrp="1"/>
          </p:cNvSpPr>
          <p:nvPr>
            <p:ph type="title" hasCustomPrompt="1"/>
          </p:nvPr>
        </p:nvSpPr>
        <p:spPr bwMode="gray">
          <a:xfrm>
            <a:off x="342899" y="226315"/>
            <a:ext cx="8136083" cy="403957"/>
          </a:xfrm>
          <a:prstGeom prst="rect">
            <a:avLst/>
          </a:prstGeom>
        </p:spPr>
        <p:txBody>
          <a:bodyPr lIns="0" rIns="0">
            <a:spAutoFit/>
          </a:bodyPr>
          <a:lstStyle>
            <a:lvl1pPr>
              <a:defRPr sz="2250">
                <a:solidFill>
                  <a:schemeClr val="accent1"/>
                </a:solidFill>
              </a:defRPr>
            </a:lvl1pPr>
          </a:lstStyle>
          <a:p>
            <a:r>
              <a:rPr lang="en-US"/>
              <a:t>Slide title; Arial 30pt bold, sentence case (1 line)</a:t>
            </a:r>
          </a:p>
        </p:txBody>
      </p:sp>
      <p:sp>
        <p:nvSpPr>
          <p:cNvPr id="13" name="Subtitle placeholder">
            <a:extLst>
              <a:ext uri="{FF2B5EF4-FFF2-40B4-BE49-F238E27FC236}">
                <a16:creationId xmlns:a16="http://schemas.microsoft.com/office/drawing/2014/main" id="{29C61CCF-D09B-463A-8B79-15A873B8DD6A}"/>
              </a:ext>
            </a:extLst>
          </p:cNvPr>
          <p:cNvSpPr>
            <a:spLocks noGrp="1"/>
          </p:cNvSpPr>
          <p:nvPr>
            <p:ph type="body" sz="quarter" idx="13" hasCustomPrompt="1"/>
          </p:nvPr>
        </p:nvSpPr>
        <p:spPr bwMode="gray">
          <a:xfrm>
            <a:off x="342898" y="617220"/>
            <a:ext cx="8136083" cy="253916"/>
          </a:xfrm>
          <a:prstGeom prst="rect">
            <a:avLst/>
          </a:prstGeom>
        </p:spPr>
        <p:txBody>
          <a:bodyPr wrap="square">
            <a:spAutoFit/>
          </a:bodyPr>
          <a:lstStyle>
            <a:lvl1pPr marL="0">
              <a:lnSpc>
                <a:spcPct val="100000"/>
              </a:lnSpc>
              <a:spcBef>
                <a:spcPct val="0"/>
              </a:spcBef>
              <a:defRPr sz="1650" b="0">
                <a:solidFill>
                  <a:schemeClr val="accent1"/>
                </a:solidFill>
              </a:defRPr>
            </a:lvl1pPr>
          </a:lstStyle>
          <a:p>
            <a:pPr lvl="0"/>
            <a:r>
              <a:rPr lang="en-US"/>
              <a:t>Slide subtitle; Arial 22pt bold, sentence case (1 line)</a:t>
            </a:r>
          </a:p>
        </p:txBody>
      </p:sp>
    </p:spTree>
    <p:extLst>
      <p:ext uri="{BB962C8B-B14F-4D97-AF65-F5344CB8AC3E}">
        <p14:creationId xmlns:p14="http://schemas.microsoft.com/office/powerpoint/2010/main" val="2865184607"/>
      </p:ext>
    </p:extLst>
  </p:cSld>
  <p:clrMapOvr>
    <a:masterClrMapping/>
  </p:clrMapOvr>
  <p:transition/>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a:xfrm>
            <a:off x="0" y="5378193"/>
            <a:ext cx="685800" cy="23084"/>
          </a:xfrm>
          <a:prstGeom prst="rect">
            <a:avLst/>
          </a:prstGeom>
        </p:spPr>
        <p:txBody>
          <a:bodyPr/>
          <a:lstStyle/>
          <a:p>
            <a:fld id="{C9C2E934-DCF6-42A5-85FE-8C1CB869FF21}" type="datetime1">
              <a:rPr lang="en-US" smtClean="0"/>
              <a:t>9/12/2023</a:t>
            </a:fld>
            <a:endParaRPr lang="en-US"/>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t>‹#›</a:t>
            </a:fld>
            <a:endParaRPr lang="en-US"/>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a:xfrm>
            <a:off x="0" y="5340311"/>
            <a:ext cx="866825" cy="23084"/>
          </a:xfrm>
          <a:prstGeom prst="rect">
            <a:avLst/>
          </a:prstGeom>
        </p:spPr>
        <p:txBody>
          <a:bodyPr/>
          <a:lstStyle/>
          <a:p>
            <a:r>
              <a:rPr lang="en-US"/>
              <a:t>Confidential property of Optum. Do not distribute or reproduce without express permission from Optum.</a:t>
            </a:r>
          </a:p>
        </p:txBody>
      </p:sp>
      <p:sp>
        <p:nvSpPr>
          <p:cNvPr id="9" name="Title 1">
            <a:extLst>
              <a:ext uri="{FF2B5EF4-FFF2-40B4-BE49-F238E27FC236}">
                <a16:creationId xmlns:a16="http://schemas.microsoft.com/office/drawing/2014/main" id="{39A691BC-8CE3-451C-8D8C-4F2C51BA8579}"/>
              </a:ext>
            </a:extLst>
          </p:cNvPr>
          <p:cNvSpPr>
            <a:spLocks noGrp="1"/>
          </p:cNvSpPr>
          <p:nvPr>
            <p:ph type="title" hasCustomPrompt="1"/>
          </p:nvPr>
        </p:nvSpPr>
        <p:spPr bwMode="gray">
          <a:xfrm>
            <a:off x="342899" y="226314"/>
            <a:ext cx="8136083" cy="715581"/>
          </a:xfrm>
          <a:prstGeom prst="rect">
            <a:avLst/>
          </a:prstGeom>
        </p:spPr>
        <p:txBody>
          <a:bodyPr lIns="0" rIns="0">
            <a:spAutoFit/>
          </a:bodyPr>
          <a:lstStyle>
            <a:lvl1pPr>
              <a:defRPr sz="2250">
                <a:solidFill>
                  <a:schemeClr val="accent1"/>
                </a:solidFill>
              </a:defRPr>
            </a:lvl1pPr>
          </a:lstStyle>
          <a:p>
            <a:r>
              <a:rPr lang="en-US"/>
              <a:t>Click to edit master title style</a:t>
            </a:r>
            <a:br>
              <a:rPr lang="en-US"/>
            </a:br>
            <a:r>
              <a:rPr lang="en-US"/>
              <a:t>double line title</a:t>
            </a:r>
          </a:p>
        </p:txBody>
      </p:sp>
    </p:spTree>
    <p:extLst>
      <p:ext uri="{BB962C8B-B14F-4D97-AF65-F5344CB8AC3E}">
        <p14:creationId xmlns:p14="http://schemas.microsoft.com/office/powerpoint/2010/main" val="1538161759"/>
      </p:ext>
    </p:extLst>
  </p:cSld>
  <p:clrMapOvr>
    <a:masterClrMapping/>
  </p:clrMapOvr>
  <p:transition/>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a:xfrm>
            <a:off x="0" y="5378193"/>
            <a:ext cx="685800" cy="23084"/>
          </a:xfrm>
          <a:prstGeom prst="rect">
            <a:avLst/>
          </a:prstGeom>
        </p:spPr>
        <p:txBody>
          <a:bodyPr/>
          <a:lstStyle/>
          <a:p>
            <a:fld id="{91B49150-1D91-41AC-9706-7B003B9B505B}" type="datetime1">
              <a:rPr lang="en-US" smtClean="0"/>
              <a:t>9/12/2023</a:t>
            </a:fld>
            <a:endParaRPr lang="en-US"/>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a:xfrm>
            <a:off x="0" y="5416075"/>
            <a:ext cx="685800" cy="23084"/>
          </a:xfrm>
          <a:prstGeom prst="rect">
            <a:avLst/>
          </a:prstGeom>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a:xfrm>
            <a:off x="0" y="5340311"/>
            <a:ext cx="866825" cy="23084"/>
          </a:xfrm>
          <a:prstGeom prst="rect">
            <a:avLst/>
          </a:prstGeom>
        </p:spPr>
        <p:txBody>
          <a:bodyPr/>
          <a:lstStyle/>
          <a:p>
            <a:r>
              <a:rPr lang="en-US"/>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342900" y="960120"/>
            <a:ext cx="8133588" cy="2947564"/>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61EE4814-2CA8-4112-AB48-23FEFBD59F9C}"/>
              </a:ext>
            </a:extLst>
          </p:cNvPr>
          <p:cNvSpPr>
            <a:spLocks noGrp="1"/>
          </p:cNvSpPr>
          <p:nvPr>
            <p:ph type="title" hasCustomPrompt="1"/>
          </p:nvPr>
        </p:nvSpPr>
        <p:spPr bwMode="gray">
          <a:xfrm>
            <a:off x="342899" y="226315"/>
            <a:ext cx="8133588" cy="403957"/>
          </a:xfrm>
          <a:prstGeom prst="rect">
            <a:avLst/>
          </a:prstGeom>
        </p:spPr>
        <p:txBody>
          <a:bodyPr lIns="0" rIns="0">
            <a:spAutoFit/>
          </a:bodyPr>
          <a:lstStyle>
            <a:lvl1pPr>
              <a:defRPr sz="2250">
                <a:solidFill>
                  <a:schemeClr val="accent1"/>
                </a:solidFill>
              </a:defRPr>
            </a:lvl1pPr>
          </a:lstStyle>
          <a:p>
            <a:r>
              <a:rPr lang="en-US"/>
              <a:t>Slide title; Arial 30pt bold, sentence case (1 line)</a:t>
            </a:r>
          </a:p>
        </p:txBody>
      </p:sp>
    </p:spTree>
    <p:extLst>
      <p:ext uri="{BB962C8B-B14F-4D97-AF65-F5344CB8AC3E}">
        <p14:creationId xmlns:p14="http://schemas.microsoft.com/office/powerpoint/2010/main" val="1634009681"/>
      </p:ext>
    </p:extLst>
  </p:cSld>
  <p:clrMapOvr>
    <a:masterClrMapping/>
  </p:clrMapOvr>
  <p:transition/>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a:xfrm>
            <a:off x="0" y="5378193"/>
            <a:ext cx="685800" cy="23084"/>
          </a:xfrm>
          <a:prstGeom prst="rect">
            <a:avLst/>
          </a:prstGeom>
        </p:spPr>
        <p:txBody>
          <a:bodyPr/>
          <a:lstStyle/>
          <a:p>
            <a:fld id="{0979BA85-8310-4250-AB3A-A97C30E154CC}" type="datetime1">
              <a:rPr lang="en-US" smtClean="0"/>
              <a:t>9/12/2023</a:t>
            </a:fld>
            <a:endParaRPr lang="en-US"/>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t>‹#›</a:t>
            </a:fld>
            <a:endParaRPr lang="en-US"/>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a:xfrm>
            <a:off x="0" y="5340311"/>
            <a:ext cx="866825" cy="23084"/>
          </a:xfrm>
          <a:prstGeom prst="rect">
            <a:avLst/>
          </a:prstGeom>
        </p:spPr>
        <p:txBody>
          <a:bodyPr/>
          <a:lstStyle/>
          <a:p>
            <a:r>
              <a:rPr lang="en-US"/>
              <a:t>Confidential property of Optum. Do not distribute or reproduce without express permission from Optum.</a:t>
            </a:r>
          </a:p>
        </p:txBody>
      </p:sp>
    </p:spTree>
    <p:extLst>
      <p:ext uri="{BB962C8B-B14F-4D97-AF65-F5344CB8AC3E}">
        <p14:creationId xmlns:p14="http://schemas.microsoft.com/office/powerpoint/2010/main" val="1459144807"/>
      </p:ext>
    </p:extLst>
  </p:cSld>
  <p:clrMapOvr>
    <a:masterClrMapping/>
  </p:clrMapOvr>
  <p:transition/>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557249" y="1013631"/>
            <a:ext cx="7418495" cy="3116238"/>
          </a:xfrm>
          <a:prstGeom prst="rect">
            <a:avLst/>
          </a:prstGeom>
          <a:noFill/>
        </p:spPr>
        <p:txBody>
          <a:bodyPr wrap="square" lIns="0" tIns="0" rIns="0" bIns="0" rtlCol="0">
            <a:spAutoFit/>
          </a:bodyPr>
          <a:lstStyle/>
          <a:p>
            <a:pPr>
              <a:lnSpc>
                <a:spcPct val="90000"/>
              </a:lnSpc>
              <a:spcBef>
                <a:spcPct val="0"/>
              </a:spcBef>
            </a:pPr>
            <a:r>
              <a:rPr lang="en-US" sz="11250" b="1">
                <a:solidFill>
                  <a:schemeClr val="bg1"/>
                </a:solidFill>
              </a:rPr>
              <a:t>Quotes/</a:t>
            </a:r>
            <a:br>
              <a:rPr lang="en-US" sz="11250" b="1">
                <a:solidFill>
                  <a:schemeClr val="bg1"/>
                </a:solidFill>
              </a:rPr>
            </a:br>
            <a:r>
              <a:rPr lang="en-US" sz="11250" b="1">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p:nvPr userDrawn="1"/>
        </p:nvCxnSpPr>
        <p:spPr bwMode="gray">
          <a:xfrm>
            <a:off x="7122861" y="2571750"/>
            <a:ext cx="1463891"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14908"/>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a:xfrm>
            <a:off x="0" y="5378193"/>
            <a:ext cx="685800" cy="23084"/>
          </a:xfrm>
          <a:prstGeom prst="rect">
            <a:avLst/>
          </a:prstGeom>
        </p:spPr>
        <p:txBody>
          <a:bodyPr/>
          <a:lstStyle/>
          <a:p>
            <a:fld id="{13B8E4E7-F449-402F-9339-239906911B51}" type="datetime1">
              <a:rPr lang="en-US" smtClean="0"/>
              <a:t>9/12/2023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a:xfrm>
            <a:off x="0" y="5340311"/>
            <a:ext cx="866825" cy="23084"/>
          </a:xfrm>
          <a:prstGeom prst="rect">
            <a:avLst/>
          </a:prstGeom>
        </p:spPr>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38303" y="137160"/>
            <a:ext cx="8867394" cy="4452063"/>
          </a:xfrm>
          <a:prstGeom prst="roundRect">
            <a:avLst>
              <a:gd name="adj" fmla="val 1011"/>
            </a:avLst>
          </a:prstGeom>
          <a:solidFill>
            <a:schemeClr val="tx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eaLnBrk="1" fontAlgn="auto" hangingPunct="1">
              <a:lnSpc>
                <a:spcPct val="100000"/>
              </a:lnSpc>
              <a:spcBef>
                <a:spcPct val="0"/>
              </a:spcBef>
              <a:spcAft>
                <a:spcPct val="0"/>
              </a:spcAft>
            </a:pPr>
            <a:endParaRPr lang="en-US" sz="105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394594" y="848695"/>
            <a:ext cx="354814" cy="354814"/>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482328" y="1380964"/>
            <a:ext cx="6176963" cy="2099233"/>
          </a:xfrm>
        </p:spPr>
        <p:txBody>
          <a:bodyPr>
            <a:normAutofit/>
          </a:bodyPr>
          <a:lstStyle>
            <a:lvl1pPr algn="ctr">
              <a:spcBef>
                <a:spcPts val="900"/>
              </a:spcBef>
              <a:defRPr sz="1950">
                <a:solidFill>
                  <a:schemeClr val="accent1"/>
                </a:solidFill>
              </a:defRPr>
            </a:lvl1pPr>
            <a:lvl2pPr>
              <a:defRPr sz="1950">
                <a:solidFill>
                  <a:schemeClr val="accent5"/>
                </a:solidFill>
              </a:defRPr>
            </a:lvl2pPr>
            <a:lvl3pPr>
              <a:defRPr sz="1950">
                <a:solidFill>
                  <a:schemeClr val="accent5"/>
                </a:solidFill>
              </a:defRPr>
            </a:lvl3pPr>
            <a:lvl4pPr>
              <a:defRPr sz="1950">
                <a:solidFill>
                  <a:schemeClr val="accent5"/>
                </a:solidFill>
              </a:defRPr>
            </a:lvl4pPr>
            <a:lvl5pPr>
              <a:defRPr sz="195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2771775" y="4027946"/>
            <a:ext cx="3600450" cy="161583"/>
          </a:xfrm>
        </p:spPr>
        <p:txBody>
          <a:bodyPr wrap="square" anchor="b">
            <a:spAutoFit/>
          </a:bodyPr>
          <a:lstStyle>
            <a:lvl1pPr algn="ctr">
              <a:defRPr sz="1050" b="1">
                <a:solidFill>
                  <a:schemeClr val="accent1"/>
                </a:solidFill>
              </a:defRPr>
            </a:lvl1pPr>
            <a:lvl2pPr algn="ctr">
              <a:defRPr sz="1050" b="1">
                <a:solidFill>
                  <a:schemeClr val="accent5"/>
                </a:solidFill>
              </a:defRPr>
            </a:lvl2pPr>
            <a:lvl3pPr algn="ctr">
              <a:defRPr sz="1050" b="1">
                <a:solidFill>
                  <a:schemeClr val="accent5"/>
                </a:solidFill>
              </a:defRPr>
            </a:lvl3pPr>
            <a:lvl4pPr algn="ctr">
              <a:defRPr sz="1050" b="1">
                <a:solidFill>
                  <a:schemeClr val="accent5"/>
                </a:solidFill>
              </a:defRPr>
            </a:lvl4pPr>
            <a:lvl5pPr algn="ctr">
              <a:defRPr sz="105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2771775" y="4209361"/>
            <a:ext cx="3600450" cy="138500"/>
          </a:xfrm>
        </p:spPr>
        <p:txBody>
          <a:bodyPr wrap="square" anchor="t">
            <a:spAutoFit/>
          </a:bodyPr>
          <a:lstStyle>
            <a:lvl1pPr algn="ctr">
              <a:defRPr sz="900" b="0">
                <a:solidFill>
                  <a:schemeClr val="accent1"/>
                </a:solidFill>
              </a:defRPr>
            </a:lvl1pPr>
            <a:lvl2pPr algn="ctr">
              <a:defRPr sz="1050" b="1">
                <a:solidFill>
                  <a:schemeClr val="accent5"/>
                </a:solidFill>
              </a:defRPr>
            </a:lvl2pPr>
            <a:lvl3pPr algn="ctr">
              <a:defRPr sz="1050" b="1">
                <a:solidFill>
                  <a:schemeClr val="accent5"/>
                </a:solidFill>
              </a:defRPr>
            </a:lvl3pPr>
            <a:lvl4pPr algn="ctr">
              <a:defRPr sz="1050" b="1">
                <a:solidFill>
                  <a:schemeClr val="accent5"/>
                </a:solidFill>
              </a:defRPr>
            </a:lvl4pPr>
            <a:lvl5pPr algn="ctr">
              <a:defRPr sz="105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2102562534"/>
      </p:ext>
    </p:extLst>
  </p:cSld>
  <p:clrMapOvr>
    <a:masterClrMapping/>
  </p:clrMapOvr>
  <p:transition/>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66DD7-D623-4B62-BF0D-C9988479F8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916CAB-CF19-4766-88B3-9852E760BC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060B0-A4BF-4250-BF9A-BE4F4F52E1D2}"/>
              </a:ext>
            </a:extLst>
          </p:cNvPr>
          <p:cNvSpPr>
            <a:spLocks noGrp="1"/>
          </p:cNvSpPr>
          <p:nvPr>
            <p:ph type="dt" sz="half" idx="10"/>
          </p:nvPr>
        </p:nvSpPr>
        <p:spPr/>
        <p:txBody>
          <a:bodyPr/>
          <a:lstStyle/>
          <a:p>
            <a:fld id="{FEEB5DDC-E26E-4EB7-A7B2-466B6EADBE90}" type="datetimeFigureOut">
              <a:rPr lang="en-US" smtClean="0"/>
              <a:t>9/12/2023</a:t>
            </a:fld>
            <a:endParaRPr lang="en-US" dirty="0"/>
          </a:p>
        </p:txBody>
      </p:sp>
      <p:sp>
        <p:nvSpPr>
          <p:cNvPr id="5" name="Footer Placeholder 4">
            <a:extLst>
              <a:ext uri="{FF2B5EF4-FFF2-40B4-BE49-F238E27FC236}">
                <a16:creationId xmlns:a16="http://schemas.microsoft.com/office/drawing/2014/main" id="{0B9ABFD0-BC91-49F9-98C3-A2E881F7D2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FCAFD9-DD6F-4C24-8637-6D0729520D85}"/>
              </a:ext>
            </a:extLst>
          </p:cNvPr>
          <p:cNvSpPr>
            <a:spLocks noGrp="1"/>
          </p:cNvSpPr>
          <p:nvPr>
            <p:ph type="sldNum" sz="quarter" idx="12"/>
          </p:nvPr>
        </p:nvSpPr>
        <p:spPr/>
        <p:txBody>
          <a:bodyPr/>
          <a:lstStyle/>
          <a:p>
            <a:fld id="{F378B97B-7389-467D-BCE8-4AF39ED2F744}" type="slidenum">
              <a:rPr lang="en-US" smtClean="0"/>
              <a:t>‹#›</a:t>
            </a:fld>
            <a:endParaRPr lang="en-US" dirty="0"/>
          </a:p>
        </p:txBody>
      </p:sp>
    </p:spTree>
    <p:extLst>
      <p:ext uri="{BB962C8B-B14F-4D97-AF65-F5344CB8AC3E}">
        <p14:creationId xmlns:p14="http://schemas.microsoft.com/office/powerpoint/2010/main" val="97641459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a:xfrm>
            <a:off x="0" y="5378193"/>
            <a:ext cx="685800" cy="23084"/>
          </a:xfrm>
          <a:prstGeom prst="rect">
            <a:avLst/>
          </a:prstGeom>
        </p:spPr>
        <p:txBody>
          <a:bodyPr/>
          <a:lstStyle/>
          <a:p>
            <a:fld id="{13B8E4E7-F449-402F-9339-239906911B51}" type="datetime1">
              <a:rPr lang="en-US" smtClean="0"/>
              <a:t>9/12/2023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a:xfrm>
            <a:off x="0" y="5340311"/>
            <a:ext cx="866825" cy="23084"/>
          </a:xfrm>
          <a:prstGeom prst="rect">
            <a:avLst/>
          </a:prstGeom>
        </p:spPr>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38303" y="137160"/>
            <a:ext cx="8867394" cy="4452063"/>
          </a:xfrm>
          <a:prstGeom prst="roundRect">
            <a:avLst>
              <a:gd name="adj" fmla="val 1011"/>
            </a:avLst>
          </a:prstGeom>
          <a:solidFill>
            <a:schemeClr val="tx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eaLnBrk="1" fontAlgn="auto" hangingPunct="1">
              <a:lnSpc>
                <a:spcPct val="100000"/>
              </a:lnSpc>
              <a:spcBef>
                <a:spcPct val="0"/>
              </a:spcBef>
              <a:spcAft>
                <a:spcPct val="0"/>
              </a:spcAft>
            </a:pPr>
            <a:endParaRPr lang="en-US" sz="105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482328" y="1076326"/>
            <a:ext cx="6176963" cy="1838325"/>
          </a:xfrm>
        </p:spPr>
        <p:txBody>
          <a:bodyPr>
            <a:normAutofit/>
          </a:bodyPr>
          <a:lstStyle>
            <a:lvl1pPr algn="ctr">
              <a:spcBef>
                <a:spcPts val="900"/>
              </a:spcBef>
              <a:defRPr sz="1950">
                <a:solidFill>
                  <a:schemeClr val="accent1"/>
                </a:solidFill>
              </a:defRPr>
            </a:lvl1pPr>
            <a:lvl2pPr>
              <a:defRPr sz="1950">
                <a:solidFill>
                  <a:schemeClr val="accent5"/>
                </a:solidFill>
              </a:defRPr>
            </a:lvl2pPr>
            <a:lvl3pPr>
              <a:defRPr sz="1950">
                <a:solidFill>
                  <a:schemeClr val="accent5"/>
                </a:solidFill>
              </a:defRPr>
            </a:lvl3pPr>
            <a:lvl4pPr>
              <a:defRPr sz="1950">
                <a:solidFill>
                  <a:schemeClr val="accent5"/>
                </a:solidFill>
              </a:defRPr>
            </a:lvl4pPr>
            <a:lvl5pPr>
              <a:defRPr sz="195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2771775" y="4027946"/>
            <a:ext cx="3600450" cy="161583"/>
          </a:xfrm>
        </p:spPr>
        <p:txBody>
          <a:bodyPr wrap="square" anchor="b">
            <a:spAutoFit/>
          </a:bodyPr>
          <a:lstStyle>
            <a:lvl1pPr algn="ctr">
              <a:defRPr sz="1050" b="1">
                <a:solidFill>
                  <a:schemeClr val="accent1"/>
                </a:solidFill>
              </a:defRPr>
            </a:lvl1pPr>
            <a:lvl2pPr algn="ctr">
              <a:defRPr sz="1050" b="1">
                <a:solidFill>
                  <a:schemeClr val="accent5"/>
                </a:solidFill>
              </a:defRPr>
            </a:lvl2pPr>
            <a:lvl3pPr algn="ctr">
              <a:defRPr sz="1050" b="1">
                <a:solidFill>
                  <a:schemeClr val="accent5"/>
                </a:solidFill>
              </a:defRPr>
            </a:lvl3pPr>
            <a:lvl4pPr algn="ctr">
              <a:defRPr sz="1050" b="1">
                <a:solidFill>
                  <a:schemeClr val="accent5"/>
                </a:solidFill>
              </a:defRPr>
            </a:lvl4pPr>
            <a:lvl5pPr algn="ctr">
              <a:defRPr sz="105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2771775" y="4209361"/>
            <a:ext cx="3600450" cy="138500"/>
          </a:xfrm>
        </p:spPr>
        <p:txBody>
          <a:bodyPr wrap="square" anchor="t">
            <a:spAutoFit/>
          </a:bodyPr>
          <a:lstStyle>
            <a:lvl1pPr algn="ctr">
              <a:defRPr sz="900" b="0">
                <a:solidFill>
                  <a:schemeClr val="accent1"/>
                </a:solidFill>
              </a:defRPr>
            </a:lvl1pPr>
            <a:lvl2pPr algn="ctr">
              <a:defRPr sz="1050" b="1">
                <a:solidFill>
                  <a:schemeClr val="accent5"/>
                </a:solidFill>
              </a:defRPr>
            </a:lvl2pPr>
            <a:lvl3pPr algn="ctr">
              <a:defRPr sz="1050" b="1">
                <a:solidFill>
                  <a:schemeClr val="accent5"/>
                </a:solidFill>
              </a:defRPr>
            </a:lvl3pPr>
            <a:lvl4pPr algn="ctr">
              <a:defRPr sz="1050" b="1">
                <a:solidFill>
                  <a:schemeClr val="accent5"/>
                </a:solidFill>
              </a:defRPr>
            </a:lvl4pPr>
            <a:lvl5pPr algn="ctr">
              <a:defRPr sz="105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394594" y="529428"/>
            <a:ext cx="354814" cy="354814"/>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4177665" y="3077437"/>
            <a:ext cx="788670" cy="788670"/>
          </a:xfrm>
          <a:prstGeom prst="ellipse">
            <a:avLst/>
          </a:prstGeom>
        </p:spPr>
        <p:txBody>
          <a:bodyPr>
            <a:normAutofit/>
          </a:bodyPr>
          <a:lstStyle>
            <a:lvl1pPr algn="ctr">
              <a:spcBef>
                <a:spcPct val="0"/>
              </a:spcBef>
              <a:defRPr sz="600">
                <a:solidFill>
                  <a:schemeClr val="accent1"/>
                </a:solidFill>
              </a:defRPr>
            </a:lvl1pPr>
          </a:lstStyle>
          <a:p>
            <a:r>
              <a:rPr lang="en-US"/>
              <a:t>Insert attribution photo</a:t>
            </a:r>
          </a:p>
        </p:txBody>
      </p:sp>
    </p:spTree>
    <p:extLst>
      <p:ext uri="{BB962C8B-B14F-4D97-AF65-F5344CB8AC3E}">
        <p14:creationId xmlns:p14="http://schemas.microsoft.com/office/powerpoint/2010/main" val="466541599"/>
      </p:ext>
    </p:extLst>
  </p:cSld>
  <p:clrMapOvr>
    <a:masterClrMapping/>
  </p:clrMapOvr>
  <p:transition/>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a:xfrm>
            <a:off x="0" y="5378193"/>
            <a:ext cx="685800" cy="23084"/>
          </a:xfrm>
          <a:prstGeom prst="rect">
            <a:avLst/>
          </a:prstGeom>
        </p:spPr>
        <p:txBody>
          <a:bodyPr/>
          <a:lstStyle/>
          <a:p>
            <a:fld id="{13B8E4E7-F449-402F-9339-239906911B51}" type="datetime1">
              <a:rPr lang="en-US" smtClean="0"/>
              <a:t>9/12/2023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a:xfrm>
            <a:off x="0" y="5340311"/>
            <a:ext cx="866825" cy="23084"/>
          </a:xfrm>
          <a:prstGeom prst="rect">
            <a:avLst/>
          </a:prstGeom>
        </p:spPr>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38303" y="137160"/>
            <a:ext cx="8867394" cy="4452063"/>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eaLnBrk="1" fontAlgn="auto" hangingPunct="1">
              <a:lnSpc>
                <a:spcPct val="100000"/>
              </a:lnSpc>
              <a:spcBef>
                <a:spcPct val="0"/>
              </a:spcBef>
              <a:spcAft>
                <a:spcPct val="0"/>
              </a:spcAft>
            </a:pPr>
            <a:endParaRPr lang="en-US" sz="105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394594" y="848695"/>
            <a:ext cx="354814" cy="354814"/>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482328" y="1380964"/>
            <a:ext cx="6176963" cy="2099233"/>
          </a:xfrm>
        </p:spPr>
        <p:txBody>
          <a:bodyPr>
            <a:normAutofit/>
          </a:bodyPr>
          <a:lstStyle>
            <a:lvl1pPr algn="ctr">
              <a:spcBef>
                <a:spcPts val="900"/>
              </a:spcBef>
              <a:defRPr sz="1950">
                <a:solidFill>
                  <a:schemeClr val="accent1"/>
                </a:solidFill>
              </a:defRPr>
            </a:lvl1pPr>
            <a:lvl2pPr>
              <a:defRPr sz="1950">
                <a:solidFill>
                  <a:schemeClr val="accent5"/>
                </a:solidFill>
              </a:defRPr>
            </a:lvl2pPr>
            <a:lvl3pPr>
              <a:defRPr sz="1950">
                <a:solidFill>
                  <a:schemeClr val="accent5"/>
                </a:solidFill>
              </a:defRPr>
            </a:lvl3pPr>
            <a:lvl4pPr>
              <a:defRPr sz="1950">
                <a:solidFill>
                  <a:schemeClr val="accent5"/>
                </a:solidFill>
              </a:defRPr>
            </a:lvl4pPr>
            <a:lvl5pPr>
              <a:defRPr sz="195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2771775" y="4027946"/>
            <a:ext cx="3600450" cy="161583"/>
          </a:xfrm>
        </p:spPr>
        <p:txBody>
          <a:bodyPr wrap="square" anchor="b">
            <a:spAutoFit/>
          </a:bodyPr>
          <a:lstStyle>
            <a:lvl1pPr algn="ctr">
              <a:defRPr sz="1050" b="1">
                <a:solidFill>
                  <a:schemeClr val="accent1"/>
                </a:solidFill>
              </a:defRPr>
            </a:lvl1pPr>
            <a:lvl2pPr algn="ctr">
              <a:defRPr sz="1050" b="1">
                <a:solidFill>
                  <a:schemeClr val="accent5"/>
                </a:solidFill>
              </a:defRPr>
            </a:lvl2pPr>
            <a:lvl3pPr algn="ctr">
              <a:defRPr sz="1050" b="1">
                <a:solidFill>
                  <a:schemeClr val="accent5"/>
                </a:solidFill>
              </a:defRPr>
            </a:lvl3pPr>
            <a:lvl4pPr algn="ctr">
              <a:defRPr sz="1050" b="1">
                <a:solidFill>
                  <a:schemeClr val="accent5"/>
                </a:solidFill>
              </a:defRPr>
            </a:lvl4pPr>
            <a:lvl5pPr algn="ctr">
              <a:defRPr sz="105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2771775" y="4209361"/>
            <a:ext cx="3600450" cy="138500"/>
          </a:xfrm>
        </p:spPr>
        <p:txBody>
          <a:bodyPr wrap="square" anchor="t">
            <a:spAutoFit/>
          </a:bodyPr>
          <a:lstStyle>
            <a:lvl1pPr algn="ctr">
              <a:defRPr sz="900" b="0">
                <a:solidFill>
                  <a:schemeClr val="accent1"/>
                </a:solidFill>
              </a:defRPr>
            </a:lvl1pPr>
            <a:lvl2pPr algn="ctr">
              <a:defRPr sz="1050" b="1">
                <a:solidFill>
                  <a:schemeClr val="accent5"/>
                </a:solidFill>
              </a:defRPr>
            </a:lvl2pPr>
            <a:lvl3pPr algn="ctr">
              <a:defRPr sz="1050" b="1">
                <a:solidFill>
                  <a:schemeClr val="accent5"/>
                </a:solidFill>
              </a:defRPr>
            </a:lvl3pPr>
            <a:lvl4pPr algn="ctr">
              <a:defRPr sz="1050" b="1">
                <a:solidFill>
                  <a:schemeClr val="accent5"/>
                </a:solidFill>
              </a:defRPr>
            </a:lvl4pPr>
            <a:lvl5pPr algn="ctr">
              <a:defRPr sz="105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3478941008"/>
      </p:ext>
    </p:extLst>
  </p:cSld>
  <p:clrMapOvr>
    <a:masterClrMapping/>
  </p:clrMapOvr>
  <p:transition/>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a:xfrm>
            <a:off x="0" y="5378193"/>
            <a:ext cx="685800" cy="23084"/>
          </a:xfrm>
          <a:prstGeom prst="rect">
            <a:avLst/>
          </a:prstGeom>
        </p:spPr>
        <p:txBody>
          <a:bodyPr/>
          <a:lstStyle/>
          <a:p>
            <a:fld id="{13B8E4E7-F449-402F-9339-239906911B51}" type="datetime1">
              <a:rPr lang="en-US" smtClean="0"/>
              <a:t>9/12/2023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a:xfrm>
            <a:off x="0" y="5340311"/>
            <a:ext cx="866825" cy="23084"/>
          </a:xfrm>
          <a:prstGeom prst="rect">
            <a:avLst/>
          </a:prstGeom>
        </p:spPr>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38303" y="137160"/>
            <a:ext cx="8867394" cy="4452063"/>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eaLnBrk="1" fontAlgn="auto" hangingPunct="1">
              <a:lnSpc>
                <a:spcPct val="100000"/>
              </a:lnSpc>
              <a:spcBef>
                <a:spcPct val="0"/>
              </a:spcBef>
              <a:spcAft>
                <a:spcPct val="0"/>
              </a:spcAft>
            </a:pPr>
            <a:endParaRPr lang="en-US" sz="105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482328" y="1076326"/>
            <a:ext cx="6176963" cy="1838325"/>
          </a:xfrm>
        </p:spPr>
        <p:txBody>
          <a:bodyPr>
            <a:normAutofit/>
          </a:bodyPr>
          <a:lstStyle>
            <a:lvl1pPr algn="ctr">
              <a:spcBef>
                <a:spcPts val="900"/>
              </a:spcBef>
              <a:defRPr sz="1950">
                <a:solidFill>
                  <a:schemeClr val="accent1"/>
                </a:solidFill>
              </a:defRPr>
            </a:lvl1pPr>
            <a:lvl2pPr>
              <a:defRPr sz="1950">
                <a:solidFill>
                  <a:schemeClr val="accent5"/>
                </a:solidFill>
              </a:defRPr>
            </a:lvl2pPr>
            <a:lvl3pPr>
              <a:defRPr sz="1950">
                <a:solidFill>
                  <a:schemeClr val="accent5"/>
                </a:solidFill>
              </a:defRPr>
            </a:lvl3pPr>
            <a:lvl4pPr>
              <a:defRPr sz="1950">
                <a:solidFill>
                  <a:schemeClr val="accent5"/>
                </a:solidFill>
              </a:defRPr>
            </a:lvl4pPr>
            <a:lvl5pPr>
              <a:defRPr sz="195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2771775" y="4027946"/>
            <a:ext cx="3600450" cy="161583"/>
          </a:xfrm>
        </p:spPr>
        <p:txBody>
          <a:bodyPr wrap="square" anchor="b">
            <a:spAutoFit/>
          </a:bodyPr>
          <a:lstStyle>
            <a:lvl1pPr algn="ctr">
              <a:defRPr sz="1050" b="1">
                <a:solidFill>
                  <a:schemeClr val="accent1"/>
                </a:solidFill>
              </a:defRPr>
            </a:lvl1pPr>
            <a:lvl2pPr algn="ctr">
              <a:defRPr sz="1050" b="1">
                <a:solidFill>
                  <a:schemeClr val="accent5"/>
                </a:solidFill>
              </a:defRPr>
            </a:lvl2pPr>
            <a:lvl3pPr algn="ctr">
              <a:defRPr sz="1050" b="1">
                <a:solidFill>
                  <a:schemeClr val="accent5"/>
                </a:solidFill>
              </a:defRPr>
            </a:lvl3pPr>
            <a:lvl4pPr algn="ctr">
              <a:defRPr sz="1050" b="1">
                <a:solidFill>
                  <a:schemeClr val="accent5"/>
                </a:solidFill>
              </a:defRPr>
            </a:lvl4pPr>
            <a:lvl5pPr algn="ctr">
              <a:defRPr sz="105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2771775" y="4209361"/>
            <a:ext cx="3600450" cy="138500"/>
          </a:xfrm>
        </p:spPr>
        <p:txBody>
          <a:bodyPr wrap="square" anchor="t">
            <a:spAutoFit/>
          </a:bodyPr>
          <a:lstStyle>
            <a:lvl1pPr algn="ctr">
              <a:defRPr sz="900" b="0">
                <a:solidFill>
                  <a:schemeClr val="accent1"/>
                </a:solidFill>
              </a:defRPr>
            </a:lvl1pPr>
            <a:lvl2pPr algn="ctr">
              <a:defRPr sz="1050" b="1">
                <a:solidFill>
                  <a:schemeClr val="accent5"/>
                </a:solidFill>
              </a:defRPr>
            </a:lvl2pPr>
            <a:lvl3pPr algn="ctr">
              <a:defRPr sz="1050" b="1">
                <a:solidFill>
                  <a:schemeClr val="accent5"/>
                </a:solidFill>
              </a:defRPr>
            </a:lvl3pPr>
            <a:lvl4pPr algn="ctr">
              <a:defRPr sz="1050" b="1">
                <a:solidFill>
                  <a:schemeClr val="accent5"/>
                </a:solidFill>
              </a:defRPr>
            </a:lvl4pPr>
            <a:lvl5pPr algn="ctr">
              <a:defRPr sz="105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394594" y="529428"/>
            <a:ext cx="354814" cy="354814"/>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4177665" y="3077437"/>
            <a:ext cx="788670" cy="788670"/>
          </a:xfrm>
          <a:prstGeom prst="ellipse">
            <a:avLst/>
          </a:prstGeom>
        </p:spPr>
        <p:txBody>
          <a:bodyPr>
            <a:normAutofit/>
          </a:bodyPr>
          <a:lstStyle>
            <a:lvl1pPr algn="ctr">
              <a:spcBef>
                <a:spcPct val="0"/>
              </a:spcBef>
              <a:defRPr sz="600">
                <a:solidFill>
                  <a:schemeClr val="accent1"/>
                </a:solidFill>
              </a:defRPr>
            </a:lvl1pPr>
          </a:lstStyle>
          <a:p>
            <a:r>
              <a:rPr lang="en-US"/>
              <a:t>Insert attribution photo</a:t>
            </a:r>
          </a:p>
        </p:txBody>
      </p:sp>
    </p:spTree>
    <p:extLst>
      <p:ext uri="{BB962C8B-B14F-4D97-AF65-F5344CB8AC3E}">
        <p14:creationId xmlns:p14="http://schemas.microsoft.com/office/powerpoint/2010/main" val="2977912795"/>
      </p:ext>
    </p:extLst>
  </p:cSld>
  <p:clrMapOvr>
    <a:masterClrMapping/>
  </p:clrMapOvr>
  <p:transition/>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a:xfrm>
            <a:off x="0" y="5378193"/>
            <a:ext cx="685800" cy="23084"/>
          </a:xfrm>
          <a:prstGeom prst="rect">
            <a:avLst/>
          </a:prstGeom>
        </p:spPr>
        <p:txBody>
          <a:bodyPr/>
          <a:lstStyle/>
          <a:p>
            <a:fld id="{036ADD23-4A78-494A-B65C-40278CD67B03}" type="datetime1">
              <a:rPr lang="en-US" smtClean="0"/>
              <a:t>9/12/2023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a:xfrm>
            <a:off x="0" y="5340311"/>
            <a:ext cx="866825" cy="23084"/>
          </a:xfrm>
          <a:prstGeom prst="rect">
            <a:avLst/>
          </a:prstGeom>
        </p:spPr>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2943225" y="1834502"/>
            <a:ext cx="3257550" cy="923330"/>
          </a:xfrm>
        </p:spPr>
        <p:txBody>
          <a:bodyPr wrap="square" anchor="b">
            <a:spAutoFit/>
          </a:bodyPr>
          <a:lstStyle>
            <a:lvl1pPr algn="ctr">
              <a:spcBef>
                <a:spcPct val="0"/>
              </a:spcBef>
              <a:defRPr sz="6000" b="1">
                <a:solidFill>
                  <a:schemeClr val="accent1"/>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2943225" y="2781318"/>
            <a:ext cx="3257550" cy="173124"/>
          </a:xfrm>
        </p:spPr>
        <p:txBody>
          <a:bodyPr>
            <a:spAutoFit/>
          </a:bodyPr>
          <a:lstStyle>
            <a:lvl1pPr algn="ctr">
              <a:defRPr sz="1125"/>
            </a:lvl1pPr>
          </a:lstStyle>
          <a:p>
            <a:pPr lvl="0"/>
            <a:r>
              <a:rPr lang="en-US"/>
              <a:t>Context about fact</a:t>
            </a:r>
          </a:p>
        </p:txBody>
      </p:sp>
    </p:spTree>
    <p:extLst>
      <p:ext uri="{BB962C8B-B14F-4D97-AF65-F5344CB8AC3E}">
        <p14:creationId xmlns:p14="http://schemas.microsoft.com/office/powerpoint/2010/main" val="3623182775"/>
      </p:ext>
    </p:extLst>
  </p:cSld>
  <p:clrMapOvr>
    <a:masterClrMapping/>
  </p:clrMapOvr>
  <p:transition/>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a:xfrm>
            <a:off x="0" y="5378193"/>
            <a:ext cx="685800" cy="23084"/>
          </a:xfrm>
          <a:prstGeom prst="rect">
            <a:avLst/>
          </a:prstGeom>
        </p:spPr>
        <p:txBody>
          <a:bodyPr/>
          <a:lstStyle/>
          <a:p>
            <a:fld id="{036ADD23-4A78-494A-B65C-40278CD67B03}" type="datetime1">
              <a:rPr lang="en-US" smtClean="0"/>
              <a:t>9/12/2023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a:xfrm>
            <a:off x="0" y="5340311"/>
            <a:ext cx="866825" cy="23084"/>
          </a:xfrm>
          <a:prstGeom prst="rect">
            <a:avLst/>
          </a:prstGeom>
        </p:spPr>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141127" y="1834502"/>
            <a:ext cx="3257550" cy="923330"/>
          </a:xfrm>
        </p:spPr>
        <p:txBody>
          <a:bodyPr wrap="square" anchor="b">
            <a:spAutoFit/>
          </a:bodyPr>
          <a:lstStyle>
            <a:lvl1pPr algn="ctr">
              <a:spcBef>
                <a:spcPct val="0"/>
              </a:spcBef>
              <a:defRPr sz="6000" b="1">
                <a:solidFill>
                  <a:schemeClr val="accent1"/>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141127" y="2781318"/>
            <a:ext cx="3257550" cy="173124"/>
          </a:xfrm>
        </p:spPr>
        <p:txBody>
          <a:bodyPr>
            <a:spAutoFit/>
          </a:bodyPr>
          <a:lstStyle>
            <a:lvl1pPr algn="ctr">
              <a:defRPr sz="1125"/>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4748147" y="1834502"/>
            <a:ext cx="3257550" cy="923330"/>
          </a:xfrm>
        </p:spPr>
        <p:txBody>
          <a:bodyPr wrap="square" anchor="b">
            <a:spAutoFit/>
          </a:bodyPr>
          <a:lstStyle>
            <a:lvl1pPr algn="ctr">
              <a:spcBef>
                <a:spcPct val="0"/>
              </a:spcBef>
              <a:defRPr sz="6000" b="1">
                <a:solidFill>
                  <a:schemeClr val="accent1"/>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4748147" y="2781318"/>
            <a:ext cx="3257550" cy="173124"/>
          </a:xfrm>
        </p:spPr>
        <p:txBody>
          <a:bodyPr>
            <a:spAutoFit/>
          </a:bodyPr>
          <a:lstStyle>
            <a:lvl1pPr algn="ctr">
              <a:defRPr sz="1125"/>
            </a:lvl1pPr>
          </a:lstStyle>
          <a:p>
            <a:pPr lvl="0"/>
            <a:r>
              <a:rPr lang="en-US"/>
              <a:t>Context about fact</a:t>
            </a:r>
          </a:p>
        </p:txBody>
      </p:sp>
    </p:spTree>
    <p:extLst>
      <p:ext uri="{BB962C8B-B14F-4D97-AF65-F5344CB8AC3E}">
        <p14:creationId xmlns:p14="http://schemas.microsoft.com/office/powerpoint/2010/main" val="3953712738"/>
      </p:ext>
    </p:extLst>
  </p:cSld>
  <p:clrMapOvr>
    <a:masterClrMapping/>
  </p:clrMapOvr>
  <p:transition/>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557249" y="1792691"/>
            <a:ext cx="7418495" cy="1558119"/>
          </a:xfrm>
          <a:prstGeom prst="rect">
            <a:avLst/>
          </a:prstGeom>
          <a:noFill/>
        </p:spPr>
        <p:txBody>
          <a:bodyPr wrap="square" lIns="0" tIns="0" rIns="0" bIns="0" rtlCol="0">
            <a:spAutoFit/>
          </a:bodyPr>
          <a:lstStyle/>
          <a:p>
            <a:pPr>
              <a:lnSpc>
                <a:spcPct val="90000"/>
              </a:lnSpc>
              <a:spcBef>
                <a:spcPct val="0"/>
              </a:spcBef>
            </a:pPr>
            <a:r>
              <a:rPr lang="en-US" sz="11250" b="1">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p:nvPr userDrawn="1"/>
        </p:nvCxnSpPr>
        <p:spPr bwMode="gray">
          <a:xfrm>
            <a:off x="7122861" y="2571750"/>
            <a:ext cx="1463891"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9157630"/>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38303" y="137160"/>
            <a:ext cx="8867394" cy="486918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eaLnBrk="1" fontAlgn="auto" hangingPunct="1">
              <a:lnSpc>
                <a:spcPct val="100000"/>
              </a:lnSpc>
              <a:spcBef>
                <a:spcPct val="0"/>
              </a:spcBef>
              <a:spcAft>
                <a:spcPct val="0"/>
              </a:spcAft>
            </a:pPr>
            <a:endParaRPr lang="en-US" sz="1050" b="0" i="0" u="none" baseline="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2818352" y="4377847"/>
            <a:ext cx="3507298" cy="387286"/>
          </a:xfrm>
          <a:prstGeom prst="rect">
            <a:avLst/>
          </a:prstGeom>
          <a:noFill/>
        </p:spPr>
        <p:txBody>
          <a:bodyPr vert="horz" wrap="square" lIns="0" tIns="0" rIns="0" bIns="0" rtlCol="0">
            <a:spAutoFit/>
          </a:bodyPr>
          <a:lstStyle/>
          <a:p>
            <a:pPr algn="ctr">
              <a:spcBef>
                <a:spcPts val="450"/>
              </a:spcBef>
            </a:pPr>
            <a:r>
              <a:rPr lang="en-US" sz="525" b="0" i="0" u="none" baseline="0">
                <a:solidFill>
                  <a:schemeClr val="accent3"/>
                </a:solidFill>
                <a:latin typeface="+mn-lt"/>
              </a:rPr>
              <a:t>Optum Rx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450"/>
              </a:spcBef>
            </a:pPr>
            <a:r>
              <a:rPr lang="en-US" sz="525" b="0" i="0" u="none" baseline="0">
                <a:solidFill>
                  <a:schemeClr val="accent3"/>
                </a:solidFill>
                <a:latin typeface="+mn-lt"/>
              </a:rPr>
              <a:t>© 2023 Optum Rx. All rights reserved. </a:t>
            </a:r>
          </a:p>
        </p:txBody>
      </p:sp>
      <p:pic>
        <p:nvPicPr>
          <p:cNvPr id="7" name="Primary-Client-Logo" descr="Optum Rx logo.">
            <a:extLst>
              <a:ext uri="{FF2B5EF4-FFF2-40B4-BE49-F238E27FC236}">
                <a16:creationId xmlns:a16="http://schemas.microsoft.com/office/drawing/2014/main" id="{6D7FBFF3-BF4F-4531-9BE5-9C5C9CAF4E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2444580" y="2099303"/>
            <a:ext cx="4458731" cy="944894"/>
          </a:xfrm>
          <a:prstGeom prst="rect">
            <a:avLst/>
          </a:prstGeom>
        </p:spPr>
      </p:pic>
    </p:spTree>
    <p:extLst>
      <p:ext uri="{BB962C8B-B14F-4D97-AF65-F5344CB8AC3E}">
        <p14:creationId xmlns:p14="http://schemas.microsoft.com/office/powerpoint/2010/main" val="3786734224"/>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p:nvCxnSpPr>
        <p:spPr bwMode="gray">
          <a:xfrm>
            <a:off x="7122861" y="2571750"/>
            <a:ext cx="1463891"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p:nvSpPr>
        <p:spPr bwMode="gray">
          <a:xfrm>
            <a:off x="557249" y="1792691"/>
            <a:ext cx="7418495" cy="1558119"/>
          </a:xfrm>
          <a:prstGeom prst="rect">
            <a:avLst/>
          </a:prstGeom>
          <a:noFill/>
        </p:spPr>
        <p:txBody>
          <a:bodyPr wrap="square" lIns="0" tIns="0" rIns="0" bIns="0" rtlCol="0">
            <a:spAutoFit/>
          </a:bodyPr>
          <a:lstStyle/>
          <a:p>
            <a:pPr>
              <a:lnSpc>
                <a:spcPct val="90000"/>
              </a:lnSpc>
              <a:spcBef>
                <a:spcPts val="0"/>
              </a:spcBef>
            </a:pPr>
            <a:r>
              <a:rPr lang="en-US" sz="11250" b="1" dirty="0">
                <a:solidFill>
                  <a:schemeClr val="bg1"/>
                </a:solidFill>
              </a:rPr>
              <a:t>Covers</a:t>
            </a:r>
          </a:p>
        </p:txBody>
      </p:sp>
    </p:spTree>
    <p:extLst>
      <p:ext uri="{BB962C8B-B14F-4D97-AF65-F5344CB8AC3E}">
        <p14:creationId xmlns:p14="http://schemas.microsoft.com/office/powerpoint/2010/main" val="2089146955"/>
      </p:ext>
    </p:extLst>
  </p:cSld>
  <p:clrMapOvr>
    <a:masterClrMapping/>
  </p:clrMapOvr>
  <p:hf sldNum="0" hdr="0" ftr="0" dt="0"/>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p:cSld name="Optum Rx - Cover">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bwMode="gray">
          <a:xfrm>
            <a:off x="0" y="5378193"/>
            <a:ext cx="685800" cy="23084"/>
          </a:xfrm>
          <a:prstGeom prst="rect">
            <a:avLst/>
          </a:prstGeom>
        </p:spPr>
        <p:txBody>
          <a:bodyPr vert="horz" lIns="0" tIns="0" rIns="0" bIns="0" rtlCol="0" anchor="ctr">
            <a:spAutoFit/>
          </a:bodyPr>
          <a:lstStyle>
            <a:defPPr>
              <a:defRPr lang="en-US"/>
            </a:defPPr>
            <a:lvl1pPr marL="0" algn="l" defTabSz="685800" rtl="0" eaLnBrk="1" latinLnBrk="0" hangingPunct="1">
              <a:defRPr sz="1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F05F61D3-6EEE-4B43-A90B-FDAB6329CC17}" type="datetime1">
              <a:rPr lang="en-US" smtClean="0"/>
              <a:pPr/>
              <a:t>9/12/2023</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bwMode="gray">
          <a:xfrm>
            <a:off x="0" y="5416075"/>
            <a:ext cx="685800" cy="23084"/>
          </a:xfrm>
          <a:prstGeom prst="rect">
            <a:avLst/>
          </a:prstGeom>
        </p:spPr>
        <p:txBody>
          <a:bodyPr vert="horz" lIns="0" tIns="0" rIns="0" bIns="0" rtlCol="0" anchor="ctr">
            <a:spAutoFit/>
          </a:bodyPr>
          <a:lstStyle>
            <a:defPPr>
              <a:defRPr lang="en-US"/>
            </a:defPPr>
            <a:lvl1pPr marL="0" algn="l" defTabSz="685800" rtl="0" eaLnBrk="1" latinLnBrk="0" hangingPunct="1">
              <a:defRPr sz="1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3805D93-7D4B-4CBC-BABC-3A8AC08CB7F4}" type="slidenum">
              <a:rPr lang="en-US" smtClean="0"/>
              <a:pPr/>
              <a:t>‹#›</a:t>
            </a:fld>
            <a:endParaRPr lang="en-US" dirty="0"/>
          </a:p>
        </p:txBody>
      </p:sp>
      <p:pic>
        <p:nvPicPr>
          <p:cNvPr id="15" name="Picture 14" descr="A picture containing grass, outdoor, sky, person&#10;&#10;Description automatically generated">
            <a:extLst>
              <a:ext uri="{FF2B5EF4-FFF2-40B4-BE49-F238E27FC236}">
                <a16:creationId xmlns:a16="http://schemas.microsoft.com/office/drawing/2014/main" id="{9F15917F-3D95-4085-903A-912BBF158B43}"/>
              </a:ext>
            </a:extLst>
          </p:cNvPr>
          <p:cNvPicPr>
            <a:picLocks noChangeAspect="1"/>
          </p:cNvPicPr>
          <p:nvPr/>
        </p:nvPicPr>
        <p:blipFill rotWithShape="1">
          <a:blip r:embed="rId2">
            <a:extLst>
              <a:ext uri="{28A0092B-C50C-407E-A947-70E740481C1C}">
                <a14:useLocalDpi xmlns:a14="http://schemas.microsoft.com/office/drawing/2010/main"/>
              </a:ext>
            </a:extLst>
          </a:blip>
          <a:srcRect l="49337" t="-1" b="139"/>
          <a:stretch/>
        </p:blipFill>
        <p:spPr>
          <a:xfrm>
            <a:off x="4511373" y="289"/>
            <a:ext cx="4631436" cy="5143211"/>
          </a:xfrm>
          <a:prstGeom prst="rect">
            <a:avLst/>
          </a:prstGeom>
        </p:spPr>
      </p:pic>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bwMode="gray">
          <a:xfrm>
            <a:off x="0" y="5340311"/>
            <a:ext cx="888064" cy="23083"/>
          </a:xfrm>
          <a:prstGeom prst="rect">
            <a:avLst/>
          </a:prstGeom>
        </p:spPr>
        <p:txBody>
          <a:bodyPr vert="horz" wrap="none" lIns="0" tIns="0" rIns="0" bIns="0" rtlCol="0" anchor="ctr">
            <a:spAutoFit/>
          </a:bodyPr>
          <a:lstStyle>
            <a:defPPr>
              <a:defRPr lang="en-US"/>
            </a:defPPr>
            <a:lvl1pPr marL="0" algn="l" defTabSz="685800" rtl="0" eaLnBrk="1" latinLnBrk="0" hangingPunct="1">
              <a:defRPr sz="150" kern="1200" spc="0" baseline="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Confidential property of Optum. Do not distribute or reproduce without express permission from Optum.</a:t>
            </a:r>
            <a:endParaRPr lang="en-US" dirty="0"/>
          </a:p>
        </p:txBody>
      </p:sp>
      <p:pic>
        <p:nvPicPr>
          <p:cNvPr id="10" name="Graphic 9" descr="Optum Rx logo.">
            <a:extLst>
              <a:ext uri="{FF2B5EF4-FFF2-40B4-BE49-F238E27FC236}">
                <a16:creationId xmlns:a16="http://schemas.microsoft.com/office/drawing/2014/main" id="{C555FC63-E78E-4C9C-B68C-4EED69C3485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bwMode="gray">
          <a:xfrm>
            <a:off x="314976" y="663306"/>
            <a:ext cx="1779866" cy="377190"/>
          </a:xfrm>
          <a:prstGeom prst="rect">
            <a:avLst/>
          </a:prstGeom>
        </p:spPr>
      </p:pic>
      <p:sp>
        <p:nvSpPr>
          <p:cNvPr id="11" name="Subtitle placeholder">
            <a:extLst>
              <a:ext uri="{FF2B5EF4-FFF2-40B4-BE49-F238E27FC236}">
                <a16:creationId xmlns:a16="http://schemas.microsoft.com/office/drawing/2014/main" id="{A64D90BC-E43E-4291-BC8A-0A843F1BBB7F}"/>
              </a:ext>
            </a:extLst>
          </p:cNvPr>
          <p:cNvSpPr>
            <a:spLocks noGrp="1"/>
          </p:cNvSpPr>
          <p:nvPr>
            <p:ph type="body" sz="quarter" idx="10" hasCustomPrompt="1"/>
          </p:nvPr>
        </p:nvSpPr>
        <p:spPr bwMode="gray">
          <a:xfrm>
            <a:off x="347597" y="3370603"/>
            <a:ext cx="3531870" cy="276999"/>
          </a:xfrm>
          <a:prstGeom prst="rect">
            <a:avLst/>
          </a:prstGeom>
        </p:spPr>
        <p:txBody>
          <a:bodyPr>
            <a:spAutoFit/>
          </a:bodyPr>
          <a:lstStyle>
            <a:lvl1pPr marL="0" indent="0">
              <a:spcBef>
                <a:spcPts val="0"/>
              </a:spcBef>
              <a:buFont typeface="Arial" panose="020B0604020202020204" pitchFamily="34" charset="0"/>
              <a:buNone/>
              <a:defRPr sz="1800">
                <a:solidFill>
                  <a:schemeClr val="tx1"/>
                </a:solidFill>
              </a:defRPr>
            </a:lvl1pPr>
            <a:lvl2pPr marL="0" indent="0">
              <a:buNone/>
              <a:defRPr sz="1500">
                <a:solidFill>
                  <a:schemeClr val="accent5"/>
                </a:solidFill>
              </a:defRPr>
            </a:lvl2pPr>
            <a:lvl3pPr marL="173831" indent="0">
              <a:buFont typeface="Arial" panose="020B0604020202020204" pitchFamily="34" charset="0"/>
              <a:buNone/>
              <a:defRPr sz="1500">
                <a:solidFill>
                  <a:schemeClr val="accent5"/>
                </a:solidFill>
              </a:defRPr>
            </a:lvl3pPr>
            <a:lvl4pPr marL="171450" indent="0">
              <a:buNone/>
              <a:defRPr sz="1500">
                <a:solidFill>
                  <a:schemeClr val="accent5"/>
                </a:solidFill>
              </a:defRPr>
            </a:lvl4pPr>
            <a:lvl5pPr marL="345281" indent="0">
              <a:buNone/>
              <a:defRPr sz="1500">
                <a:solidFill>
                  <a:schemeClr val="accent5"/>
                </a:solidFill>
              </a:defRPr>
            </a:lvl5pPr>
          </a:lstStyle>
          <a:p>
            <a:pPr lvl="0"/>
            <a:r>
              <a:rPr lang="en-US" dirty="0"/>
              <a:t>Presentation date</a:t>
            </a:r>
          </a:p>
        </p:txBody>
      </p:sp>
      <p:sp>
        <p:nvSpPr>
          <p:cNvPr id="12" name="Title 1">
            <a:extLst>
              <a:ext uri="{FF2B5EF4-FFF2-40B4-BE49-F238E27FC236}">
                <a16:creationId xmlns:a16="http://schemas.microsoft.com/office/drawing/2014/main" id="{DE38BDF6-5BFA-4D00-9592-2FAC1346E2DA}"/>
              </a:ext>
            </a:extLst>
          </p:cNvPr>
          <p:cNvSpPr>
            <a:spLocks noGrp="1"/>
          </p:cNvSpPr>
          <p:nvPr>
            <p:ph type="title" hasCustomPrompt="1"/>
          </p:nvPr>
        </p:nvSpPr>
        <p:spPr bwMode="gray">
          <a:xfrm>
            <a:off x="347597" y="2094461"/>
            <a:ext cx="3531870" cy="757130"/>
          </a:xfrm>
          <a:prstGeom prst="rect">
            <a:avLst/>
          </a:prstGeom>
        </p:spPr>
        <p:txBody>
          <a:bodyPr lIns="0" rIns="0" anchor="b">
            <a:spAutoFit/>
          </a:bodyPr>
          <a:lstStyle>
            <a:lvl1pPr>
              <a:defRPr sz="2400">
                <a:solidFill>
                  <a:schemeClr val="accent1"/>
                </a:solidFill>
              </a:defRPr>
            </a:lvl1pPr>
          </a:lstStyle>
          <a:p>
            <a:r>
              <a:rPr lang="en-US" dirty="0"/>
              <a:t>Insightful presentation title (max. 3 lines)</a:t>
            </a:r>
          </a:p>
        </p:txBody>
      </p:sp>
    </p:spTree>
    <p:extLst>
      <p:ext uri="{BB962C8B-B14F-4D97-AF65-F5344CB8AC3E}">
        <p14:creationId xmlns:p14="http://schemas.microsoft.com/office/powerpoint/2010/main" val="799527757"/>
      </p:ext>
    </p:extLst>
  </p:cSld>
  <p:clrMapOvr>
    <a:masterClrMapping/>
  </p:clrMapOvr>
  <p:hf sldNum="0" hdr="0" ftr="0" dt="0"/>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6_Optum Rx - Cover">
    <p:bg>
      <p:bgPr>
        <a:solidFill>
          <a:srgbClr val="FBF9F4"/>
        </a:solidFill>
        <a:effectLst/>
      </p:bgPr>
    </p:bg>
    <p:spTree>
      <p:nvGrpSpPr>
        <p:cNvPr id="1" name=""/>
        <p:cNvGrpSpPr/>
        <p:nvPr/>
      </p:nvGrpSpPr>
      <p:grpSpPr>
        <a:xfrm>
          <a:off x="0" y="0"/>
          <a:ext cx="0" cy="0"/>
          <a:chOff x="0" y="0"/>
          <a:chExt cx="0" cy="0"/>
        </a:xfrm>
      </p:grpSpPr>
      <p:pic>
        <p:nvPicPr>
          <p:cNvPr id="5" name="Picture 4" descr="A picture containing person&#10;&#10;Description automatically generated">
            <a:extLst>
              <a:ext uri="{FF2B5EF4-FFF2-40B4-BE49-F238E27FC236}">
                <a16:creationId xmlns:a16="http://schemas.microsoft.com/office/drawing/2014/main" id="{AE690B22-B5A8-4982-A02A-C0510BDDD3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3691" r="6223"/>
          <a:stretch/>
        </p:blipFill>
        <p:spPr>
          <a:xfrm>
            <a:off x="4510182" y="0"/>
            <a:ext cx="4631437" cy="5143500"/>
          </a:xfrm>
          <a:prstGeom prst="rect">
            <a:avLst/>
          </a:prstGeom>
        </p:spPr>
      </p:pic>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bwMode="gray">
          <a:xfrm>
            <a:off x="0" y="5378193"/>
            <a:ext cx="685800" cy="23084"/>
          </a:xfrm>
          <a:prstGeom prst="rect">
            <a:avLst/>
          </a:prstGeom>
        </p:spPr>
        <p:txBody>
          <a:bodyPr vert="horz" lIns="0" tIns="0" rIns="0" bIns="0" rtlCol="0" anchor="ctr">
            <a:spAutoFit/>
          </a:bodyPr>
          <a:lstStyle>
            <a:defPPr>
              <a:defRPr lang="en-US"/>
            </a:defPPr>
            <a:lvl1pPr marL="0" algn="l" defTabSz="685800" rtl="0" eaLnBrk="1" latinLnBrk="0" hangingPunct="1">
              <a:defRPr sz="1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F05F61D3-6EEE-4B43-A90B-FDAB6329CC17}" type="datetime1">
              <a:rPr lang="en-US" smtClean="0"/>
              <a:pPr/>
              <a:t>9/12/2023</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bwMode="gray">
          <a:xfrm>
            <a:off x="0" y="5416075"/>
            <a:ext cx="685800" cy="23084"/>
          </a:xfrm>
          <a:prstGeom prst="rect">
            <a:avLst/>
          </a:prstGeom>
        </p:spPr>
        <p:txBody>
          <a:bodyPr vert="horz" lIns="0" tIns="0" rIns="0" bIns="0" rtlCol="0" anchor="ctr">
            <a:spAutoFit/>
          </a:bodyPr>
          <a:lstStyle>
            <a:defPPr>
              <a:defRPr lang="en-US"/>
            </a:defPPr>
            <a:lvl1pPr marL="0" algn="l" defTabSz="685800" rtl="0" eaLnBrk="1" latinLnBrk="0" hangingPunct="1">
              <a:defRPr sz="1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bwMode="gray">
          <a:xfrm>
            <a:off x="0" y="5340311"/>
            <a:ext cx="888064" cy="23083"/>
          </a:xfrm>
          <a:prstGeom prst="rect">
            <a:avLst/>
          </a:prstGeom>
        </p:spPr>
        <p:txBody>
          <a:bodyPr vert="horz" wrap="none" lIns="0" tIns="0" rIns="0" bIns="0" rtlCol="0" anchor="ctr">
            <a:spAutoFit/>
          </a:bodyPr>
          <a:lstStyle>
            <a:defPPr>
              <a:defRPr lang="en-US"/>
            </a:defPPr>
            <a:lvl1pPr marL="0" algn="l" defTabSz="685800" rtl="0" eaLnBrk="1" latinLnBrk="0" hangingPunct="1">
              <a:defRPr sz="150" kern="1200" spc="0" baseline="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Confidential property of Optum. Do not distribute or reproduce without express permission from Optum.</a:t>
            </a:r>
            <a:endParaRPr lang="en-US" dirty="0"/>
          </a:p>
        </p:txBody>
      </p:sp>
      <p:pic>
        <p:nvPicPr>
          <p:cNvPr id="10" name="Graphic 9" descr="Optum Rx logo.">
            <a:extLst>
              <a:ext uri="{FF2B5EF4-FFF2-40B4-BE49-F238E27FC236}">
                <a16:creationId xmlns:a16="http://schemas.microsoft.com/office/drawing/2014/main" id="{C555FC63-E78E-4C9C-B68C-4EED69C3485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bwMode="gray">
          <a:xfrm>
            <a:off x="314976" y="663306"/>
            <a:ext cx="1779866" cy="377190"/>
          </a:xfrm>
          <a:prstGeom prst="rect">
            <a:avLst/>
          </a:prstGeom>
        </p:spPr>
      </p:pic>
      <p:sp>
        <p:nvSpPr>
          <p:cNvPr id="11" name="Subtitle placeholder">
            <a:extLst>
              <a:ext uri="{FF2B5EF4-FFF2-40B4-BE49-F238E27FC236}">
                <a16:creationId xmlns:a16="http://schemas.microsoft.com/office/drawing/2014/main" id="{B4C637E5-27A7-4F7C-ADF8-7F241765F59A}"/>
              </a:ext>
            </a:extLst>
          </p:cNvPr>
          <p:cNvSpPr>
            <a:spLocks noGrp="1"/>
          </p:cNvSpPr>
          <p:nvPr>
            <p:ph type="body" sz="quarter" idx="10" hasCustomPrompt="1"/>
          </p:nvPr>
        </p:nvSpPr>
        <p:spPr bwMode="gray">
          <a:xfrm>
            <a:off x="347597" y="3370603"/>
            <a:ext cx="3531870" cy="276999"/>
          </a:xfrm>
          <a:prstGeom prst="rect">
            <a:avLst/>
          </a:prstGeom>
        </p:spPr>
        <p:txBody>
          <a:bodyPr>
            <a:spAutoFit/>
          </a:bodyPr>
          <a:lstStyle>
            <a:lvl1pPr marL="0" indent="0">
              <a:spcBef>
                <a:spcPts val="0"/>
              </a:spcBef>
              <a:buFont typeface="Arial" panose="020B0604020202020204" pitchFamily="34" charset="0"/>
              <a:buNone/>
              <a:defRPr sz="1800">
                <a:solidFill>
                  <a:schemeClr val="tx1"/>
                </a:solidFill>
              </a:defRPr>
            </a:lvl1pPr>
            <a:lvl2pPr marL="0" indent="0">
              <a:buNone/>
              <a:defRPr sz="1500">
                <a:solidFill>
                  <a:schemeClr val="accent5"/>
                </a:solidFill>
              </a:defRPr>
            </a:lvl2pPr>
            <a:lvl3pPr marL="173831" indent="0">
              <a:buFont typeface="Arial" panose="020B0604020202020204" pitchFamily="34" charset="0"/>
              <a:buNone/>
              <a:defRPr sz="1500">
                <a:solidFill>
                  <a:schemeClr val="accent5"/>
                </a:solidFill>
              </a:defRPr>
            </a:lvl3pPr>
            <a:lvl4pPr marL="171450" indent="0">
              <a:buNone/>
              <a:defRPr sz="1500">
                <a:solidFill>
                  <a:schemeClr val="accent5"/>
                </a:solidFill>
              </a:defRPr>
            </a:lvl4pPr>
            <a:lvl5pPr marL="345281" indent="0">
              <a:buNone/>
              <a:defRPr sz="1500">
                <a:solidFill>
                  <a:schemeClr val="accent5"/>
                </a:solidFill>
              </a:defRPr>
            </a:lvl5pPr>
          </a:lstStyle>
          <a:p>
            <a:pPr lvl="0"/>
            <a:r>
              <a:rPr lang="en-US" dirty="0"/>
              <a:t>Presentation date</a:t>
            </a:r>
          </a:p>
        </p:txBody>
      </p:sp>
      <p:sp>
        <p:nvSpPr>
          <p:cNvPr id="12" name="Title 1">
            <a:extLst>
              <a:ext uri="{FF2B5EF4-FFF2-40B4-BE49-F238E27FC236}">
                <a16:creationId xmlns:a16="http://schemas.microsoft.com/office/drawing/2014/main" id="{4B018918-3ED6-403C-B18B-45C2531AFDDA}"/>
              </a:ext>
            </a:extLst>
          </p:cNvPr>
          <p:cNvSpPr>
            <a:spLocks noGrp="1"/>
          </p:cNvSpPr>
          <p:nvPr>
            <p:ph type="title" hasCustomPrompt="1"/>
          </p:nvPr>
        </p:nvSpPr>
        <p:spPr bwMode="gray">
          <a:xfrm>
            <a:off x="347597" y="2094461"/>
            <a:ext cx="3531870" cy="757130"/>
          </a:xfrm>
          <a:prstGeom prst="rect">
            <a:avLst/>
          </a:prstGeom>
        </p:spPr>
        <p:txBody>
          <a:bodyPr lIns="0" rIns="0" anchor="b">
            <a:spAutoFit/>
          </a:bodyPr>
          <a:lstStyle>
            <a:lvl1pPr>
              <a:defRPr sz="2400">
                <a:solidFill>
                  <a:schemeClr val="accent1"/>
                </a:solidFill>
              </a:defRPr>
            </a:lvl1pPr>
          </a:lstStyle>
          <a:p>
            <a:r>
              <a:rPr lang="en-US" dirty="0"/>
              <a:t>Insightful presentation title (max. 3 lines)</a:t>
            </a:r>
          </a:p>
        </p:txBody>
      </p:sp>
    </p:spTree>
    <p:extLst>
      <p:ext uri="{BB962C8B-B14F-4D97-AF65-F5344CB8AC3E}">
        <p14:creationId xmlns:p14="http://schemas.microsoft.com/office/powerpoint/2010/main" val="652871910"/>
      </p:ext>
    </p:extLst>
  </p:cSld>
  <p:clrMapOvr>
    <a:masterClrMapping/>
  </p:clrMapOvr>
  <p:hf sldNum="0" hdr="0" ftr="0" dt="0"/>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9748E5-8FEE-40CB-AD96-CE9642C3B674}"/>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17AFE0-56F8-4604-930E-630EE0CFF6EF}"/>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FBC67-A3FA-47B2-80B7-C158329E66F6}"/>
              </a:ext>
            </a:extLst>
          </p:cNvPr>
          <p:cNvSpPr>
            <a:spLocks noGrp="1"/>
          </p:cNvSpPr>
          <p:nvPr>
            <p:ph type="dt" sz="half" idx="10"/>
          </p:nvPr>
        </p:nvSpPr>
        <p:spPr/>
        <p:txBody>
          <a:bodyPr/>
          <a:lstStyle/>
          <a:p>
            <a:fld id="{FEEB5DDC-E26E-4EB7-A7B2-466B6EADBE90}" type="datetimeFigureOut">
              <a:rPr lang="en-US" smtClean="0"/>
              <a:t>9/12/2023</a:t>
            </a:fld>
            <a:endParaRPr lang="en-US" dirty="0"/>
          </a:p>
        </p:txBody>
      </p:sp>
      <p:sp>
        <p:nvSpPr>
          <p:cNvPr id="5" name="Footer Placeholder 4">
            <a:extLst>
              <a:ext uri="{FF2B5EF4-FFF2-40B4-BE49-F238E27FC236}">
                <a16:creationId xmlns:a16="http://schemas.microsoft.com/office/drawing/2014/main" id="{F17D325F-BC1C-4E90-8261-54544FCC5B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027B64-901A-4A80-89A6-D904BFBDAA9B}"/>
              </a:ext>
            </a:extLst>
          </p:cNvPr>
          <p:cNvSpPr>
            <a:spLocks noGrp="1"/>
          </p:cNvSpPr>
          <p:nvPr>
            <p:ph type="sldNum" sz="quarter" idx="12"/>
          </p:nvPr>
        </p:nvSpPr>
        <p:spPr/>
        <p:txBody>
          <a:bodyPr/>
          <a:lstStyle/>
          <a:p>
            <a:fld id="{F378B97B-7389-467D-BCE8-4AF39ED2F744}" type="slidenum">
              <a:rPr lang="en-US" smtClean="0"/>
              <a:t>‹#›</a:t>
            </a:fld>
            <a:endParaRPr lang="en-US" dirty="0"/>
          </a:p>
        </p:txBody>
      </p:sp>
    </p:spTree>
    <p:extLst>
      <p:ext uri="{BB962C8B-B14F-4D97-AF65-F5344CB8AC3E}">
        <p14:creationId xmlns:p14="http://schemas.microsoft.com/office/powerpoint/2010/main" val="78955231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1_Optum Rx - Cover">
    <p:bg>
      <p:bgPr>
        <a:solidFill>
          <a:srgbClr val="FBF9F4"/>
        </a:solidFill>
        <a:effectLst/>
      </p:bgPr>
    </p:bg>
    <p:spTree>
      <p:nvGrpSpPr>
        <p:cNvPr id="1" name=""/>
        <p:cNvGrpSpPr/>
        <p:nvPr/>
      </p:nvGrpSpPr>
      <p:grpSpPr>
        <a:xfrm>
          <a:off x="0" y="0"/>
          <a:ext cx="0" cy="0"/>
          <a:chOff x="0" y="0"/>
          <a:chExt cx="0" cy="0"/>
        </a:xfrm>
      </p:grpSpPr>
      <p:pic>
        <p:nvPicPr>
          <p:cNvPr id="3" name="Picture 2" descr="A picture containing person, person, outdoor, computer&#10;&#10;Description automatically generated">
            <a:extLst>
              <a:ext uri="{FF2B5EF4-FFF2-40B4-BE49-F238E27FC236}">
                <a16:creationId xmlns:a16="http://schemas.microsoft.com/office/drawing/2014/main" id="{8298F79F-D1C1-42D9-9B53-FEB886EC1797}"/>
              </a:ext>
            </a:extLst>
          </p:cNvPr>
          <p:cNvPicPr>
            <a:picLocks noChangeAspect="1"/>
          </p:cNvPicPr>
          <p:nvPr/>
        </p:nvPicPr>
        <p:blipFill rotWithShape="1">
          <a:blip r:embed="rId2">
            <a:extLst>
              <a:ext uri="{28A0092B-C50C-407E-A947-70E740481C1C}">
                <a14:useLocalDpi xmlns:a14="http://schemas.microsoft.com/office/drawing/2010/main"/>
              </a:ext>
            </a:extLst>
          </a:blip>
          <a:srcRect l="27107" r="12886"/>
          <a:stretch/>
        </p:blipFill>
        <p:spPr>
          <a:xfrm>
            <a:off x="4511372" y="0"/>
            <a:ext cx="4631437" cy="5143500"/>
          </a:xfrm>
          <a:prstGeom prst="rect">
            <a:avLst/>
          </a:prstGeom>
        </p:spPr>
      </p:pic>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bwMode="gray">
          <a:xfrm>
            <a:off x="0" y="5378193"/>
            <a:ext cx="685800" cy="23084"/>
          </a:xfrm>
          <a:prstGeom prst="rect">
            <a:avLst/>
          </a:prstGeom>
        </p:spPr>
        <p:txBody>
          <a:bodyPr vert="horz" lIns="0" tIns="0" rIns="0" bIns="0" rtlCol="0" anchor="ctr">
            <a:spAutoFit/>
          </a:bodyPr>
          <a:lstStyle>
            <a:defPPr>
              <a:defRPr lang="en-US"/>
            </a:defPPr>
            <a:lvl1pPr marL="0" algn="l" defTabSz="685800" rtl="0" eaLnBrk="1" latinLnBrk="0" hangingPunct="1">
              <a:defRPr sz="1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F05F61D3-6EEE-4B43-A90B-FDAB6329CC17}" type="datetime1">
              <a:rPr lang="en-US" smtClean="0"/>
              <a:pPr/>
              <a:t>9/12/2023</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bwMode="gray">
          <a:xfrm>
            <a:off x="0" y="5416075"/>
            <a:ext cx="685800" cy="23084"/>
          </a:xfrm>
          <a:prstGeom prst="rect">
            <a:avLst/>
          </a:prstGeom>
        </p:spPr>
        <p:txBody>
          <a:bodyPr vert="horz" lIns="0" tIns="0" rIns="0" bIns="0" rtlCol="0" anchor="ctr">
            <a:spAutoFit/>
          </a:bodyPr>
          <a:lstStyle>
            <a:defPPr>
              <a:defRPr lang="en-US"/>
            </a:defPPr>
            <a:lvl1pPr marL="0" algn="l" defTabSz="685800" rtl="0" eaLnBrk="1" latinLnBrk="0" hangingPunct="1">
              <a:defRPr sz="1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bwMode="gray">
          <a:xfrm>
            <a:off x="0" y="5340311"/>
            <a:ext cx="888064" cy="23083"/>
          </a:xfrm>
          <a:prstGeom prst="rect">
            <a:avLst/>
          </a:prstGeom>
        </p:spPr>
        <p:txBody>
          <a:bodyPr vert="horz" wrap="none" lIns="0" tIns="0" rIns="0" bIns="0" rtlCol="0" anchor="ctr">
            <a:spAutoFit/>
          </a:bodyPr>
          <a:lstStyle>
            <a:defPPr>
              <a:defRPr lang="en-US"/>
            </a:defPPr>
            <a:lvl1pPr marL="0" algn="l" defTabSz="685800" rtl="0" eaLnBrk="1" latinLnBrk="0" hangingPunct="1">
              <a:defRPr sz="150" kern="1200" spc="0" baseline="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Confidential property of Optum. Do not distribute or reproduce without express permission from Optum.</a:t>
            </a:r>
            <a:endParaRPr lang="en-US" dirty="0"/>
          </a:p>
        </p:txBody>
      </p:sp>
      <p:pic>
        <p:nvPicPr>
          <p:cNvPr id="10" name="Graphic 9" descr="Optum Rx logo.">
            <a:extLst>
              <a:ext uri="{FF2B5EF4-FFF2-40B4-BE49-F238E27FC236}">
                <a16:creationId xmlns:a16="http://schemas.microsoft.com/office/drawing/2014/main" id="{C555FC63-E78E-4C9C-B68C-4EED69C3485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bwMode="gray">
          <a:xfrm>
            <a:off x="314976" y="663306"/>
            <a:ext cx="1779866" cy="377190"/>
          </a:xfrm>
          <a:prstGeom prst="rect">
            <a:avLst/>
          </a:prstGeom>
        </p:spPr>
      </p:pic>
      <p:sp>
        <p:nvSpPr>
          <p:cNvPr id="11" name="Subtitle placeholder">
            <a:extLst>
              <a:ext uri="{FF2B5EF4-FFF2-40B4-BE49-F238E27FC236}">
                <a16:creationId xmlns:a16="http://schemas.microsoft.com/office/drawing/2014/main" id="{9EC46735-F695-4CBD-8CD4-1BD7F1D559BC}"/>
              </a:ext>
            </a:extLst>
          </p:cNvPr>
          <p:cNvSpPr>
            <a:spLocks noGrp="1"/>
          </p:cNvSpPr>
          <p:nvPr>
            <p:ph type="body" sz="quarter" idx="10" hasCustomPrompt="1"/>
          </p:nvPr>
        </p:nvSpPr>
        <p:spPr bwMode="gray">
          <a:xfrm>
            <a:off x="347597" y="3370603"/>
            <a:ext cx="3531870" cy="276999"/>
          </a:xfrm>
          <a:prstGeom prst="rect">
            <a:avLst/>
          </a:prstGeom>
        </p:spPr>
        <p:txBody>
          <a:bodyPr>
            <a:spAutoFit/>
          </a:bodyPr>
          <a:lstStyle>
            <a:lvl1pPr marL="0" indent="0">
              <a:spcBef>
                <a:spcPts val="0"/>
              </a:spcBef>
              <a:buFont typeface="Arial" panose="020B0604020202020204" pitchFamily="34" charset="0"/>
              <a:buNone/>
              <a:defRPr sz="1800">
                <a:solidFill>
                  <a:schemeClr val="tx1"/>
                </a:solidFill>
              </a:defRPr>
            </a:lvl1pPr>
            <a:lvl2pPr marL="0" indent="0">
              <a:buNone/>
              <a:defRPr sz="1500">
                <a:solidFill>
                  <a:schemeClr val="accent5"/>
                </a:solidFill>
              </a:defRPr>
            </a:lvl2pPr>
            <a:lvl3pPr marL="173831" indent="0">
              <a:buFont typeface="Arial" panose="020B0604020202020204" pitchFamily="34" charset="0"/>
              <a:buNone/>
              <a:defRPr sz="1500">
                <a:solidFill>
                  <a:schemeClr val="accent5"/>
                </a:solidFill>
              </a:defRPr>
            </a:lvl3pPr>
            <a:lvl4pPr marL="171450" indent="0">
              <a:buNone/>
              <a:defRPr sz="1500">
                <a:solidFill>
                  <a:schemeClr val="accent5"/>
                </a:solidFill>
              </a:defRPr>
            </a:lvl4pPr>
            <a:lvl5pPr marL="345281" indent="0">
              <a:buNone/>
              <a:defRPr sz="1500">
                <a:solidFill>
                  <a:schemeClr val="accent5"/>
                </a:solidFill>
              </a:defRPr>
            </a:lvl5pPr>
          </a:lstStyle>
          <a:p>
            <a:pPr lvl="0"/>
            <a:r>
              <a:rPr lang="en-US" dirty="0"/>
              <a:t>Presentation date</a:t>
            </a:r>
          </a:p>
        </p:txBody>
      </p:sp>
      <p:sp>
        <p:nvSpPr>
          <p:cNvPr id="12" name="Title 1">
            <a:extLst>
              <a:ext uri="{FF2B5EF4-FFF2-40B4-BE49-F238E27FC236}">
                <a16:creationId xmlns:a16="http://schemas.microsoft.com/office/drawing/2014/main" id="{8836EB6F-95D7-4FCE-B7A3-41817919655F}"/>
              </a:ext>
            </a:extLst>
          </p:cNvPr>
          <p:cNvSpPr>
            <a:spLocks noGrp="1"/>
          </p:cNvSpPr>
          <p:nvPr>
            <p:ph type="title" hasCustomPrompt="1"/>
          </p:nvPr>
        </p:nvSpPr>
        <p:spPr bwMode="gray">
          <a:xfrm>
            <a:off x="347597" y="2094461"/>
            <a:ext cx="3531870" cy="757130"/>
          </a:xfrm>
          <a:prstGeom prst="rect">
            <a:avLst/>
          </a:prstGeom>
        </p:spPr>
        <p:txBody>
          <a:bodyPr lIns="0" rIns="0" anchor="b">
            <a:spAutoFit/>
          </a:bodyPr>
          <a:lstStyle>
            <a:lvl1pPr>
              <a:defRPr sz="2400">
                <a:solidFill>
                  <a:schemeClr val="accent1"/>
                </a:solidFill>
              </a:defRPr>
            </a:lvl1pPr>
          </a:lstStyle>
          <a:p>
            <a:r>
              <a:rPr lang="en-US" dirty="0"/>
              <a:t>Insightful presentation title (max. 3 lines)</a:t>
            </a:r>
          </a:p>
        </p:txBody>
      </p:sp>
    </p:spTree>
    <p:extLst>
      <p:ext uri="{BB962C8B-B14F-4D97-AF65-F5344CB8AC3E}">
        <p14:creationId xmlns:p14="http://schemas.microsoft.com/office/powerpoint/2010/main" val="719991785"/>
      </p:ext>
    </p:extLst>
  </p:cSld>
  <p:clrMapOvr>
    <a:masterClrMapping/>
  </p:clrMapOvr>
  <p:hf sldNum="0" hdr="0" ftr="0" dt="0"/>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4_Optum Rx - Cover">
    <p:bg>
      <p:bgPr>
        <a:solidFill>
          <a:srgbClr val="FBF9F4"/>
        </a:solidFill>
        <a:effectLst/>
      </p:bgPr>
    </p:bg>
    <p:spTree>
      <p:nvGrpSpPr>
        <p:cNvPr id="1" name=""/>
        <p:cNvGrpSpPr/>
        <p:nvPr/>
      </p:nvGrpSpPr>
      <p:grpSpPr>
        <a:xfrm>
          <a:off x="0" y="0"/>
          <a:ext cx="0" cy="0"/>
          <a:chOff x="0" y="0"/>
          <a:chExt cx="0" cy="0"/>
        </a:xfrm>
      </p:grpSpPr>
      <p:pic>
        <p:nvPicPr>
          <p:cNvPr id="3" name="Picture 2" descr="A person carrying a baby&#10;&#10;Description automatically generated with medium confidence">
            <a:extLst>
              <a:ext uri="{FF2B5EF4-FFF2-40B4-BE49-F238E27FC236}">
                <a16:creationId xmlns:a16="http://schemas.microsoft.com/office/drawing/2014/main" id="{02456C0E-1571-47A6-A89D-59A2085500D2}"/>
              </a:ext>
            </a:extLst>
          </p:cNvPr>
          <p:cNvPicPr>
            <a:picLocks noChangeAspect="1"/>
          </p:cNvPicPr>
          <p:nvPr/>
        </p:nvPicPr>
        <p:blipFill rotWithShape="1">
          <a:blip r:embed="rId2">
            <a:extLst>
              <a:ext uri="{28A0092B-C50C-407E-A947-70E740481C1C}">
                <a14:useLocalDpi xmlns:a14="http://schemas.microsoft.com/office/drawing/2010/main"/>
              </a:ext>
            </a:extLst>
          </a:blip>
          <a:srcRect l="16431" r="23387"/>
          <a:stretch/>
        </p:blipFill>
        <p:spPr>
          <a:xfrm>
            <a:off x="4509862" y="0"/>
            <a:ext cx="4634138" cy="5143500"/>
          </a:xfrm>
          <a:prstGeom prst="rect">
            <a:avLst/>
          </a:prstGeom>
        </p:spPr>
      </p:pic>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bwMode="gray">
          <a:xfrm>
            <a:off x="0" y="5378193"/>
            <a:ext cx="685800" cy="23084"/>
          </a:xfrm>
          <a:prstGeom prst="rect">
            <a:avLst/>
          </a:prstGeom>
        </p:spPr>
        <p:txBody>
          <a:bodyPr vert="horz" lIns="0" tIns="0" rIns="0" bIns="0" rtlCol="0" anchor="ctr">
            <a:spAutoFit/>
          </a:bodyPr>
          <a:lstStyle>
            <a:defPPr>
              <a:defRPr lang="en-US"/>
            </a:defPPr>
            <a:lvl1pPr marL="0" algn="l" defTabSz="685800" rtl="0" eaLnBrk="1" latinLnBrk="0" hangingPunct="1">
              <a:defRPr sz="1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F05F61D3-6EEE-4B43-A90B-FDAB6329CC17}" type="datetime1">
              <a:rPr lang="en-US" smtClean="0"/>
              <a:pPr/>
              <a:t>9/12/2023</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bwMode="gray">
          <a:xfrm>
            <a:off x="0" y="5416075"/>
            <a:ext cx="685800" cy="23084"/>
          </a:xfrm>
          <a:prstGeom prst="rect">
            <a:avLst/>
          </a:prstGeom>
        </p:spPr>
        <p:txBody>
          <a:bodyPr vert="horz" lIns="0" tIns="0" rIns="0" bIns="0" rtlCol="0" anchor="ctr">
            <a:spAutoFit/>
          </a:bodyPr>
          <a:lstStyle>
            <a:defPPr>
              <a:defRPr lang="en-US"/>
            </a:defPPr>
            <a:lvl1pPr marL="0" algn="l" defTabSz="685800" rtl="0" eaLnBrk="1" latinLnBrk="0" hangingPunct="1">
              <a:defRPr sz="1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bwMode="gray">
          <a:xfrm>
            <a:off x="0" y="5340311"/>
            <a:ext cx="888064" cy="23083"/>
          </a:xfrm>
          <a:prstGeom prst="rect">
            <a:avLst/>
          </a:prstGeom>
        </p:spPr>
        <p:txBody>
          <a:bodyPr vert="horz" wrap="none" lIns="0" tIns="0" rIns="0" bIns="0" rtlCol="0" anchor="ctr">
            <a:spAutoFit/>
          </a:bodyPr>
          <a:lstStyle>
            <a:defPPr>
              <a:defRPr lang="en-US"/>
            </a:defPPr>
            <a:lvl1pPr marL="0" algn="l" defTabSz="685800" rtl="0" eaLnBrk="1" latinLnBrk="0" hangingPunct="1">
              <a:defRPr sz="150" kern="1200" spc="0" baseline="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Confidential property of Optum. Do not distribute or reproduce without express permission from Optum.</a:t>
            </a:r>
            <a:endParaRPr lang="en-US" dirty="0"/>
          </a:p>
        </p:txBody>
      </p:sp>
      <p:pic>
        <p:nvPicPr>
          <p:cNvPr id="10" name="Graphic 9" descr="Optum Rx logo.">
            <a:extLst>
              <a:ext uri="{FF2B5EF4-FFF2-40B4-BE49-F238E27FC236}">
                <a16:creationId xmlns:a16="http://schemas.microsoft.com/office/drawing/2014/main" id="{C555FC63-E78E-4C9C-B68C-4EED69C3485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bwMode="gray">
          <a:xfrm>
            <a:off x="314976" y="663306"/>
            <a:ext cx="1779866" cy="377190"/>
          </a:xfrm>
          <a:prstGeom prst="rect">
            <a:avLst/>
          </a:prstGeom>
        </p:spPr>
      </p:pic>
      <p:sp>
        <p:nvSpPr>
          <p:cNvPr id="9" name="Subtitle placeholder">
            <a:extLst>
              <a:ext uri="{FF2B5EF4-FFF2-40B4-BE49-F238E27FC236}">
                <a16:creationId xmlns:a16="http://schemas.microsoft.com/office/drawing/2014/main" id="{9CE33138-7D30-4A39-B7BA-EFA6E9A38601}"/>
              </a:ext>
            </a:extLst>
          </p:cNvPr>
          <p:cNvSpPr>
            <a:spLocks noGrp="1"/>
          </p:cNvSpPr>
          <p:nvPr>
            <p:ph type="body" sz="quarter" idx="10" hasCustomPrompt="1"/>
          </p:nvPr>
        </p:nvSpPr>
        <p:spPr bwMode="gray">
          <a:xfrm>
            <a:off x="347597" y="3370603"/>
            <a:ext cx="3531870" cy="276999"/>
          </a:xfrm>
          <a:prstGeom prst="rect">
            <a:avLst/>
          </a:prstGeom>
        </p:spPr>
        <p:txBody>
          <a:bodyPr>
            <a:spAutoFit/>
          </a:bodyPr>
          <a:lstStyle>
            <a:lvl1pPr marL="0" indent="0">
              <a:spcBef>
                <a:spcPts val="0"/>
              </a:spcBef>
              <a:buFont typeface="Arial" panose="020B0604020202020204" pitchFamily="34" charset="0"/>
              <a:buNone/>
              <a:defRPr sz="1800">
                <a:solidFill>
                  <a:schemeClr val="tx1"/>
                </a:solidFill>
              </a:defRPr>
            </a:lvl1pPr>
            <a:lvl2pPr marL="0" indent="0">
              <a:buNone/>
              <a:defRPr sz="1500">
                <a:solidFill>
                  <a:schemeClr val="accent5"/>
                </a:solidFill>
              </a:defRPr>
            </a:lvl2pPr>
            <a:lvl3pPr marL="173831" indent="0">
              <a:buFont typeface="Arial" panose="020B0604020202020204" pitchFamily="34" charset="0"/>
              <a:buNone/>
              <a:defRPr sz="1500">
                <a:solidFill>
                  <a:schemeClr val="accent5"/>
                </a:solidFill>
              </a:defRPr>
            </a:lvl3pPr>
            <a:lvl4pPr marL="171450" indent="0">
              <a:buNone/>
              <a:defRPr sz="1500">
                <a:solidFill>
                  <a:schemeClr val="accent5"/>
                </a:solidFill>
              </a:defRPr>
            </a:lvl4pPr>
            <a:lvl5pPr marL="345281" indent="0">
              <a:buNone/>
              <a:defRPr sz="1500">
                <a:solidFill>
                  <a:schemeClr val="accent5"/>
                </a:solidFill>
              </a:defRPr>
            </a:lvl5pPr>
          </a:lstStyle>
          <a:p>
            <a:pPr lvl="0"/>
            <a:r>
              <a:rPr lang="en-US" dirty="0"/>
              <a:t>Presentation date</a:t>
            </a:r>
          </a:p>
        </p:txBody>
      </p:sp>
      <p:sp>
        <p:nvSpPr>
          <p:cNvPr id="11" name="Title 1">
            <a:extLst>
              <a:ext uri="{FF2B5EF4-FFF2-40B4-BE49-F238E27FC236}">
                <a16:creationId xmlns:a16="http://schemas.microsoft.com/office/drawing/2014/main" id="{80835D8F-C0BD-4974-B4E9-2067F3C9146C}"/>
              </a:ext>
            </a:extLst>
          </p:cNvPr>
          <p:cNvSpPr>
            <a:spLocks noGrp="1"/>
          </p:cNvSpPr>
          <p:nvPr>
            <p:ph type="title" hasCustomPrompt="1"/>
          </p:nvPr>
        </p:nvSpPr>
        <p:spPr bwMode="gray">
          <a:xfrm>
            <a:off x="347597" y="2094461"/>
            <a:ext cx="3531870" cy="757130"/>
          </a:xfrm>
          <a:prstGeom prst="rect">
            <a:avLst/>
          </a:prstGeom>
        </p:spPr>
        <p:txBody>
          <a:bodyPr lIns="0" rIns="0" anchor="b">
            <a:spAutoFit/>
          </a:bodyPr>
          <a:lstStyle>
            <a:lvl1pPr>
              <a:defRPr sz="2400">
                <a:solidFill>
                  <a:schemeClr val="accent1"/>
                </a:solidFill>
              </a:defRPr>
            </a:lvl1pPr>
          </a:lstStyle>
          <a:p>
            <a:r>
              <a:rPr lang="en-US" dirty="0"/>
              <a:t>Insightful presentation title (max. 3 lines)</a:t>
            </a:r>
          </a:p>
        </p:txBody>
      </p:sp>
    </p:spTree>
    <p:extLst>
      <p:ext uri="{BB962C8B-B14F-4D97-AF65-F5344CB8AC3E}">
        <p14:creationId xmlns:p14="http://schemas.microsoft.com/office/powerpoint/2010/main" val="1908890225"/>
      </p:ext>
    </p:extLst>
  </p:cSld>
  <p:clrMapOvr>
    <a:masterClrMapping/>
  </p:clrMapOvr>
  <p:hf sldNum="0" hdr="0" ftr="0" dt="0"/>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p:cSld name="3_Optum Rx - Cover">
    <p:bg>
      <p:bgPr>
        <a:solidFill>
          <a:srgbClr val="FBF9F4"/>
        </a:solidFill>
        <a:effectLst/>
      </p:bgPr>
    </p:bg>
    <p:spTree>
      <p:nvGrpSpPr>
        <p:cNvPr id="1" name=""/>
        <p:cNvGrpSpPr/>
        <p:nvPr/>
      </p:nvGrpSpPr>
      <p:grpSpPr>
        <a:xfrm>
          <a:off x="0" y="0"/>
          <a:ext cx="0" cy="0"/>
          <a:chOff x="0" y="0"/>
          <a:chExt cx="0" cy="0"/>
        </a:xfrm>
      </p:grpSpPr>
      <p:pic>
        <p:nvPicPr>
          <p:cNvPr id="3" name="Picture 2" descr="A picture containing person&#10;&#10;Description automatically generated">
            <a:extLst>
              <a:ext uri="{FF2B5EF4-FFF2-40B4-BE49-F238E27FC236}">
                <a16:creationId xmlns:a16="http://schemas.microsoft.com/office/drawing/2014/main" id="{5D76AF9B-B663-43C4-88D1-48B0EF257EB3}"/>
              </a:ext>
            </a:extLst>
          </p:cNvPr>
          <p:cNvPicPr>
            <a:picLocks noChangeAspect="1"/>
          </p:cNvPicPr>
          <p:nvPr/>
        </p:nvPicPr>
        <p:blipFill rotWithShape="1">
          <a:blip r:embed="rId2">
            <a:extLst>
              <a:ext uri="{28A0092B-C50C-407E-A947-70E740481C1C}">
                <a14:useLocalDpi xmlns:a14="http://schemas.microsoft.com/office/drawing/2010/main"/>
              </a:ext>
            </a:extLst>
          </a:blip>
          <a:srcRect l="35247" r="4712"/>
          <a:stretch/>
        </p:blipFill>
        <p:spPr>
          <a:xfrm>
            <a:off x="4509861" y="0"/>
            <a:ext cx="4634139" cy="5143500"/>
          </a:xfrm>
          <a:prstGeom prst="rect">
            <a:avLst/>
          </a:prstGeom>
        </p:spPr>
      </p:pic>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bwMode="gray">
          <a:xfrm>
            <a:off x="0" y="5378193"/>
            <a:ext cx="685800" cy="23084"/>
          </a:xfrm>
          <a:prstGeom prst="rect">
            <a:avLst/>
          </a:prstGeom>
        </p:spPr>
        <p:txBody>
          <a:bodyPr vert="horz" lIns="0" tIns="0" rIns="0" bIns="0" rtlCol="0" anchor="ctr">
            <a:spAutoFit/>
          </a:bodyPr>
          <a:lstStyle>
            <a:defPPr>
              <a:defRPr lang="en-US"/>
            </a:defPPr>
            <a:lvl1pPr marL="0" algn="l" defTabSz="685800" rtl="0" eaLnBrk="1" latinLnBrk="0" hangingPunct="1">
              <a:defRPr sz="1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F05F61D3-6EEE-4B43-A90B-FDAB6329CC17}" type="datetime1">
              <a:rPr lang="en-US" smtClean="0"/>
              <a:pPr/>
              <a:t>9/12/2023</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bwMode="gray">
          <a:xfrm>
            <a:off x="0" y="5416075"/>
            <a:ext cx="685800" cy="23084"/>
          </a:xfrm>
          <a:prstGeom prst="rect">
            <a:avLst/>
          </a:prstGeom>
        </p:spPr>
        <p:txBody>
          <a:bodyPr vert="horz" lIns="0" tIns="0" rIns="0" bIns="0" rtlCol="0" anchor="ctr">
            <a:spAutoFit/>
          </a:bodyPr>
          <a:lstStyle>
            <a:defPPr>
              <a:defRPr lang="en-US"/>
            </a:defPPr>
            <a:lvl1pPr marL="0" algn="l" defTabSz="685800" rtl="0" eaLnBrk="1" latinLnBrk="0" hangingPunct="1">
              <a:defRPr sz="1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bwMode="gray">
          <a:xfrm>
            <a:off x="0" y="5340311"/>
            <a:ext cx="888064" cy="23083"/>
          </a:xfrm>
          <a:prstGeom prst="rect">
            <a:avLst/>
          </a:prstGeom>
        </p:spPr>
        <p:txBody>
          <a:bodyPr vert="horz" wrap="none" lIns="0" tIns="0" rIns="0" bIns="0" rtlCol="0" anchor="ctr">
            <a:spAutoFit/>
          </a:bodyPr>
          <a:lstStyle>
            <a:defPPr>
              <a:defRPr lang="en-US"/>
            </a:defPPr>
            <a:lvl1pPr marL="0" algn="l" defTabSz="685800" rtl="0" eaLnBrk="1" latinLnBrk="0" hangingPunct="1">
              <a:defRPr sz="150" kern="1200" spc="0" baseline="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Confidential property of Optum. Do not distribute or reproduce without express permission from Optum.</a:t>
            </a:r>
            <a:endParaRPr lang="en-US" dirty="0"/>
          </a:p>
        </p:txBody>
      </p:sp>
      <p:pic>
        <p:nvPicPr>
          <p:cNvPr id="10" name="Graphic 9" descr="Optum Rx logo.">
            <a:extLst>
              <a:ext uri="{FF2B5EF4-FFF2-40B4-BE49-F238E27FC236}">
                <a16:creationId xmlns:a16="http://schemas.microsoft.com/office/drawing/2014/main" id="{C555FC63-E78E-4C9C-B68C-4EED69C3485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bwMode="gray">
          <a:xfrm>
            <a:off x="314976" y="663306"/>
            <a:ext cx="1779866" cy="377190"/>
          </a:xfrm>
          <a:prstGeom prst="rect">
            <a:avLst/>
          </a:prstGeom>
        </p:spPr>
      </p:pic>
      <p:sp>
        <p:nvSpPr>
          <p:cNvPr id="9" name="Subtitle placeholder">
            <a:extLst>
              <a:ext uri="{FF2B5EF4-FFF2-40B4-BE49-F238E27FC236}">
                <a16:creationId xmlns:a16="http://schemas.microsoft.com/office/drawing/2014/main" id="{321F7874-4824-43B1-975A-26697317AEB2}"/>
              </a:ext>
            </a:extLst>
          </p:cNvPr>
          <p:cNvSpPr>
            <a:spLocks noGrp="1"/>
          </p:cNvSpPr>
          <p:nvPr>
            <p:ph type="body" sz="quarter" idx="10" hasCustomPrompt="1"/>
          </p:nvPr>
        </p:nvSpPr>
        <p:spPr bwMode="gray">
          <a:xfrm>
            <a:off x="347597" y="3370603"/>
            <a:ext cx="3531870" cy="276999"/>
          </a:xfrm>
          <a:prstGeom prst="rect">
            <a:avLst/>
          </a:prstGeom>
        </p:spPr>
        <p:txBody>
          <a:bodyPr>
            <a:spAutoFit/>
          </a:bodyPr>
          <a:lstStyle>
            <a:lvl1pPr marL="0" indent="0">
              <a:spcBef>
                <a:spcPts val="0"/>
              </a:spcBef>
              <a:buFont typeface="Arial" panose="020B0604020202020204" pitchFamily="34" charset="0"/>
              <a:buNone/>
              <a:defRPr sz="1800">
                <a:solidFill>
                  <a:schemeClr val="tx1"/>
                </a:solidFill>
              </a:defRPr>
            </a:lvl1pPr>
            <a:lvl2pPr marL="0" indent="0">
              <a:buNone/>
              <a:defRPr sz="1500">
                <a:solidFill>
                  <a:schemeClr val="accent5"/>
                </a:solidFill>
              </a:defRPr>
            </a:lvl2pPr>
            <a:lvl3pPr marL="173831" indent="0">
              <a:buFont typeface="Arial" panose="020B0604020202020204" pitchFamily="34" charset="0"/>
              <a:buNone/>
              <a:defRPr sz="1500">
                <a:solidFill>
                  <a:schemeClr val="accent5"/>
                </a:solidFill>
              </a:defRPr>
            </a:lvl3pPr>
            <a:lvl4pPr marL="171450" indent="0">
              <a:buNone/>
              <a:defRPr sz="1500">
                <a:solidFill>
                  <a:schemeClr val="accent5"/>
                </a:solidFill>
              </a:defRPr>
            </a:lvl4pPr>
            <a:lvl5pPr marL="345281" indent="0">
              <a:buNone/>
              <a:defRPr sz="1500">
                <a:solidFill>
                  <a:schemeClr val="accent5"/>
                </a:solidFill>
              </a:defRPr>
            </a:lvl5pPr>
          </a:lstStyle>
          <a:p>
            <a:pPr lvl="0"/>
            <a:r>
              <a:rPr lang="en-US" dirty="0"/>
              <a:t>Presentation date</a:t>
            </a:r>
          </a:p>
        </p:txBody>
      </p:sp>
      <p:sp>
        <p:nvSpPr>
          <p:cNvPr id="11" name="Title 1">
            <a:extLst>
              <a:ext uri="{FF2B5EF4-FFF2-40B4-BE49-F238E27FC236}">
                <a16:creationId xmlns:a16="http://schemas.microsoft.com/office/drawing/2014/main" id="{ECB487E9-F2F6-40C6-B3B5-318BD3E5DA09}"/>
              </a:ext>
            </a:extLst>
          </p:cNvPr>
          <p:cNvSpPr>
            <a:spLocks noGrp="1"/>
          </p:cNvSpPr>
          <p:nvPr>
            <p:ph type="title" hasCustomPrompt="1"/>
          </p:nvPr>
        </p:nvSpPr>
        <p:spPr bwMode="gray">
          <a:xfrm>
            <a:off x="347597" y="2094461"/>
            <a:ext cx="3531870" cy="757130"/>
          </a:xfrm>
          <a:prstGeom prst="rect">
            <a:avLst/>
          </a:prstGeom>
        </p:spPr>
        <p:txBody>
          <a:bodyPr lIns="0" rIns="0" anchor="b">
            <a:spAutoFit/>
          </a:bodyPr>
          <a:lstStyle>
            <a:lvl1pPr>
              <a:defRPr sz="2400">
                <a:solidFill>
                  <a:schemeClr val="accent1"/>
                </a:solidFill>
              </a:defRPr>
            </a:lvl1pPr>
          </a:lstStyle>
          <a:p>
            <a:r>
              <a:rPr lang="en-US" dirty="0"/>
              <a:t>Insightful presentation title (max. 3 lines)</a:t>
            </a:r>
          </a:p>
        </p:txBody>
      </p:sp>
    </p:spTree>
    <p:extLst>
      <p:ext uri="{BB962C8B-B14F-4D97-AF65-F5344CB8AC3E}">
        <p14:creationId xmlns:p14="http://schemas.microsoft.com/office/powerpoint/2010/main" val="3036991281"/>
      </p:ext>
    </p:extLst>
  </p:cSld>
  <p:clrMapOvr>
    <a:masterClrMapping/>
  </p:clrMapOvr>
  <p:hf sldNum="0" hdr="0" ftr="0" dt="0"/>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p:cSld name="5_Optum Rx - Cover">
    <p:bg>
      <p:bgPr>
        <a:solidFill>
          <a:srgbClr val="FBF9F4"/>
        </a:solidFill>
        <a:effectLst/>
      </p:bgPr>
    </p:bg>
    <p:spTree>
      <p:nvGrpSpPr>
        <p:cNvPr id="1" name=""/>
        <p:cNvGrpSpPr/>
        <p:nvPr/>
      </p:nvGrpSpPr>
      <p:grpSpPr>
        <a:xfrm>
          <a:off x="0" y="0"/>
          <a:ext cx="0" cy="0"/>
          <a:chOff x="0" y="0"/>
          <a:chExt cx="0" cy="0"/>
        </a:xfrm>
      </p:grpSpPr>
      <p:pic>
        <p:nvPicPr>
          <p:cNvPr id="4" name="Picture 3" descr="A picture containing person, person, indoor&#10;&#10;Description automatically generated">
            <a:extLst>
              <a:ext uri="{FF2B5EF4-FFF2-40B4-BE49-F238E27FC236}">
                <a16:creationId xmlns:a16="http://schemas.microsoft.com/office/drawing/2014/main" id="{7E4E7C0E-020B-464D-AD0F-4B80588610F3}"/>
              </a:ext>
            </a:extLst>
          </p:cNvPr>
          <p:cNvPicPr>
            <a:picLocks noChangeAspect="1"/>
          </p:cNvPicPr>
          <p:nvPr/>
        </p:nvPicPr>
        <p:blipFill rotWithShape="1">
          <a:blip r:embed="rId2">
            <a:extLst>
              <a:ext uri="{28A0092B-C50C-407E-A947-70E740481C1C}">
                <a14:useLocalDpi xmlns:a14="http://schemas.microsoft.com/office/drawing/2010/main"/>
              </a:ext>
            </a:extLst>
          </a:blip>
          <a:srcRect l="18290" r="21634"/>
          <a:stretch/>
        </p:blipFill>
        <p:spPr>
          <a:xfrm flipH="1">
            <a:off x="4511372" y="0"/>
            <a:ext cx="4631437" cy="5143500"/>
          </a:xfrm>
          <a:prstGeom prst="rect">
            <a:avLst/>
          </a:prstGeom>
        </p:spPr>
      </p:pic>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bwMode="gray">
          <a:xfrm>
            <a:off x="0" y="5378193"/>
            <a:ext cx="685800" cy="23084"/>
          </a:xfrm>
          <a:prstGeom prst="rect">
            <a:avLst/>
          </a:prstGeom>
        </p:spPr>
        <p:txBody>
          <a:bodyPr vert="horz" lIns="0" tIns="0" rIns="0" bIns="0" rtlCol="0" anchor="ctr">
            <a:spAutoFit/>
          </a:bodyPr>
          <a:lstStyle>
            <a:defPPr>
              <a:defRPr lang="en-US"/>
            </a:defPPr>
            <a:lvl1pPr marL="0" algn="l" defTabSz="685800" rtl="0" eaLnBrk="1" latinLnBrk="0" hangingPunct="1">
              <a:defRPr sz="1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F05F61D3-6EEE-4B43-A90B-FDAB6329CC17}" type="datetime1">
              <a:rPr lang="en-US" smtClean="0"/>
              <a:pPr/>
              <a:t>9/12/2023</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bwMode="gray">
          <a:xfrm>
            <a:off x="0" y="5416075"/>
            <a:ext cx="685800" cy="23084"/>
          </a:xfrm>
          <a:prstGeom prst="rect">
            <a:avLst/>
          </a:prstGeom>
        </p:spPr>
        <p:txBody>
          <a:bodyPr vert="horz" lIns="0" tIns="0" rIns="0" bIns="0" rtlCol="0" anchor="ctr">
            <a:spAutoFit/>
          </a:bodyPr>
          <a:lstStyle>
            <a:defPPr>
              <a:defRPr lang="en-US"/>
            </a:defPPr>
            <a:lvl1pPr marL="0" algn="l" defTabSz="685800" rtl="0" eaLnBrk="1" latinLnBrk="0" hangingPunct="1">
              <a:defRPr sz="1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bwMode="gray">
          <a:xfrm>
            <a:off x="0" y="5340311"/>
            <a:ext cx="888064" cy="23083"/>
          </a:xfrm>
          <a:prstGeom prst="rect">
            <a:avLst/>
          </a:prstGeom>
        </p:spPr>
        <p:txBody>
          <a:bodyPr vert="horz" wrap="none" lIns="0" tIns="0" rIns="0" bIns="0" rtlCol="0" anchor="ctr">
            <a:spAutoFit/>
          </a:bodyPr>
          <a:lstStyle>
            <a:defPPr>
              <a:defRPr lang="en-US"/>
            </a:defPPr>
            <a:lvl1pPr marL="0" algn="l" defTabSz="685800" rtl="0" eaLnBrk="1" latinLnBrk="0" hangingPunct="1">
              <a:defRPr sz="150" kern="1200" spc="0" baseline="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Confidential property of Optum. Do not distribute or reproduce without express permission from Optum.</a:t>
            </a:r>
            <a:endParaRPr lang="en-US" dirty="0"/>
          </a:p>
        </p:txBody>
      </p:sp>
      <p:pic>
        <p:nvPicPr>
          <p:cNvPr id="10" name="Graphic 9" descr="Optum Rx logo.">
            <a:extLst>
              <a:ext uri="{FF2B5EF4-FFF2-40B4-BE49-F238E27FC236}">
                <a16:creationId xmlns:a16="http://schemas.microsoft.com/office/drawing/2014/main" id="{C555FC63-E78E-4C9C-B68C-4EED69C3485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bwMode="gray">
          <a:xfrm>
            <a:off x="314976" y="663306"/>
            <a:ext cx="1779866" cy="377190"/>
          </a:xfrm>
          <a:prstGeom prst="rect">
            <a:avLst/>
          </a:prstGeom>
        </p:spPr>
      </p:pic>
      <p:sp>
        <p:nvSpPr>
          <p:cNvPr id="9" name="Subtitle placeholder">
            <a:extLst>
              <a:ext uri="{FF2B5EF4-FFF2-40B4-BE49-F238E27FC236}">
                <a16:creationId xmlns:a16="http://schemas.microsoft.com/office/drawing/2014/main" id="{229AC174-D6CD-4295-9CEB-579BF308BBA0}"/>
              </a:ext>
            </a:extLst>
          </p:cNvPr>
          <p:cNvSpPr>
            <a:spLocks noGrp="1"/>
          </p:cNvSpPr>
          <p:nvPr>
            <p:ph type="body" sz="quarter" idx="10" hasCustomPrompt="1"/>
          </p:nvPr>
        </p:nvSpPr>
        <p:spPr bwMode="gray">
          <a:xfrm>
            <a:off x="347597" y="3370603"/>
            <a:ext cx="3531870" cy="276999"/>
          </a:xfrm>
          <a:prstGeom prst="rect">
            <a:avLst/>
          </a:prstGeom>
        </p:spPr>
        <p:txBody>
          <a:bodyPr>
            <a:spAutoFit/>
          </a:bodyPr>
          <a:lstStyle>
            <a:lvl1pPr marL="0" indent="0">
              <a:spcBef>
                <a:spcPts val="0"/>
              </a:spcBef>
              <a:buFont typeface="Arial" panose="020B0604020202020204" pitchFamily="34" charset="0"/>
              <a:buNone/>
              <a:defRPr sz="1800">
                <a:solidFill>
                  <a:schemeClr val="tx1"/>
                </a:solidFill>
              </a:defRPr>
            </a:lvl1pPr>
            <a:lvl2pPr marL="0" indent="0">
              <a:buNone/>
              <a:defRPr sz="1500">
                <a:solidFill>
                  <a:schemeClr val="accent5"/>
                </a:solidFill>
              </a:defRPr>
            </a:lvl2pPr>
            <a:lvl3pPr marL="173831" indent="0">
              <a:buFont typeface="Arial" panose="020B0604020202020204" pitchFamily="34" charset="0"/>
              <a:buNone/>
              <a:defRPr sz="1500">
                <a:solidFill>
                  <a:schemeClr val="accent5"/>
                </a:solidFill>
              </a:defRPr>
            </a:lvl3pPr>
            <a:lvl4pPr marL="171450" indent="0">
              <a:buNone/>
              <a:defRPr sz="1500">
                <a:solidFill>
                  <a:schemeClr val="accent5"/>
                </a:solidFill>
              </a:defRPr>
            </a:lvl4pPr>
            <a:lvl5pPr marL="345281" indent="0">
              <a:buNone/>
              <a:defRPr sz="1500">
                <a:solidFill>
                  <a:schemeClr val="accent5"/>
                </a:solidFill>
              </a:defRPr>
            </a:lvl5pPr>
          </a:lstStyle>
          <a:p>
            <a:pPr lvl="0"/>
            <a:r>
              <a:rPr lang="en-US" dirty="0"/>
              <a:t>Presentation date</a:t>
            </a:r>
          </a:p>
        </p:txBody>
      </p:sp>
      <p:sp>
        <p:nvSpPr>
          <p:cNvPr id="11" name="Title 1">
            <a:extLst>
              <a:ext uri="{FF2B5EF4-FFF2-40B4-BE49-F238E27FC236}">
                <a16:creationId xmlns:a16="http://schemas.microsoft.com/office/drawing/2014/main" id="{DB5C9A12-DC44-4288-B2CF-658F4A92E9BA}"/>
              </a:ext>
            </a:extLst>
          </p:cNvPr>
          <p:cNvSpPr>
            <a:spLocks noGrp="1"/>
          </p:cNvSpPr>
          <p:nvPr>
            <p:ph type="title" hasCustomPrompt="1"/>
          </p:nvPr>
        </p:nvSpPr>
        <p:spPr bwMode="gray">
          <a:xfrm>
            <a:off x="347597" y="2094461"/>
            <a:ext cx="3531870" cy="757130"/>
          </a:xfrm>
          <a:prstGeom prst="rect">
            <a:avLst/>
          </a:prstGeom>
        </p:spPr>
        <p:txBody>
          <a:bodyPr lIns="0" rIns="0" anchor="b">
            <a:spAutoFit/>
          </a:bodyPr>
          <a:lstStyle>
            <a:lvl1pPr>
              <a:defRPr sz="2400">
                <a:solidFill>
                  <a:schemeClr val="accent1"/>
                </a:solidFill>
              </a:defRPr>
            </a:lvl1pPr>
          </a:lstStyle>
          <a:p>
            <a:r>
              <a:rPr lang="en-US" dirty="0"/>
              <a:t>Insightful presentation title (max. 3 lines)</a:t>
            </a:r>
          </a:p>
        </p:txBody>
      </p:sp>
    </p:spTree>
    <p:extLst>
      <p:ext uri="{BB962C8B-B14F-4D97-AF65-F5344CB8AC3E}">
        <p14:creationId xmlns:p14="http://schemas.microsoft.com/office/powerpoint/2010/main" val="3164951839"/>
      </p:ext>
    </p:extLst>
  </p:cSld>
  <p:clrMapOvr>
    <a:masterClrMapping/>
  </p:clrMapOvr>
  <p:hf sldNum="0" hdr="0" ftr="0" dt="0"/>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p:cSld name="2_Optum Rx - Cover">
    <p:bg>
      <p:bgPr>
        <a:solidFill>
          <a:srgbClr val="FBF9F4"/>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97E5362-016C-4A6B-8301-7C4131D1217F}"/>
              </a:ext>
            </a:extLst>
          </p:cNvPr>
          <p:cNvPicPr>
            <a:picLocks noChangeAspect="1"/>
          </p:cNvPicPr>
          <p:nvPr/>
        </p:nvPicPr>
        <p:blipFill rotWithShape="1">
          <a:blip r:embed="rId2">
            <a:extLst>
              <a:ext uri="{28A0092B-C50C-407E-A947-70E740481C1C}">
                <a14:useLocalDpi xmlns:a14="http://schemas.microsoft.com/office/drawing/2010/main"/>
              </a:ext>
            </a:extLst>
          </a:blip>
          <a:srcRect l="39960" t="1" r="9377" b="118"/>
          <a:stretch/>
        </p:blipFill>
        <p:spPr>
          <a:xfrm>
            <a:off x="4510182" y="0"/>
            <a:ext cx="4631437" cy="5143500"/>
          </a:xfrm>
          <a:prstGeom prst="rect">
            <a:avLst/>
          </a:prstGeom>
        </p:spPr>
      </p:pic>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bwMode="gray">
          <a:xfrm>
            <a:off x="0" y="5378193"/>
            <a:ext cx="685800" cy="23084"/>
          </a:xfrm>
          <a:prstGeom prst="rect">
            <a:avLst/>
          </a:prstGeom>
        </p:spPr>
        <p:txBody>
          <a:bodyPr vert="horz" lIns="0" tIns="0" rIns="0" bIns="0" rtlCol="0" anchor="ctr">
            <a:spAutoFit/>
          </a:bodyPr>
          <a:lstStyle>
            <a:defPPr>
              <a:defRPr lang="en-US"/>
            </a:defPPr>
            <a:lvl1pPr marL="0" algn="l" defTabSz="685800" rtl="0" eaLnBrk="1" latinLnBrk="0" hangingPunct="1">
              <a:defRPr sz="1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F05F61D3-6EEE-4B43-A90B-FDAB6329CC17}" type="datetime1">
              <a:rPr lang="en-US" smtClean="0"/>
              <a:pPr/>
              <a:t>9/12/2023</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bwMode="gray">
          <a:xfrm>
            <a:off x="0" y="5416075"/>
            <a:ext cx="685800" cy="23084"/>
          </a:xfrm>
          <a:prstGeom prst="rect">
            <a:avLst/>
          </a:prstGeom>
        </p:spPr>
        <p:txBody>
          <a:bodyPr vert="horz" lIns="0" tIns="0" rIns="0" bIns="0" rtlCol="0" anchor="ctr">
            <a:spAutoFit/>
          </a:bodyPr>
          <a:lstStyle>
            <a:defPPr>
              <a:defRPr lang="en-US"/>
            </a:defPPr>
            <a:lvl1pPr marL="0" algn="l" defTabSz="685800" rtl="0" eaLnBrk="1" latinLnBrk="0" hangingPunct="1">
              <a:defRPr sz="1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bwMode="gray">
          <a:xfrm>
            <a:off x="0" y="5340311"/>
            <a:ext cx="888064" cy="23083"/>
          </a:xfrm>
          <a:prstGeom prst="rect">
            <a:avLst/>
          </a:prstGeom>
        </p:spPr>
        <p:txBody>
          <a:bodyPr vert="horz" wrap="none" lIns="0" tIns="0" rIns="0" bIns="0" rtlCol="0" anchor="ctr">
            <a:spAutoFit/>
          </a:bodyPr>
          <a:lstStyle>
            <a:defPPr>
              <a:defRPr lang="en-US"/>
            </a:defPPr>
            <a:lvl1pPr marL="0" algn="l" defTabSz="685800" rtl="0" eaLnBrk="1" latinLnBrk="0" hangingPunct="1">
              <a:defRPr sz="150" kern="1200" spc="0" baseline="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Confidential property of Optum. Do not distribute or reproduce without express permission from Optum.</a:t>
            </a:r>
            <a:endParaRPr lang="en-US" dirty="0"/>
          </a:p>
        </p:txBody>
      </p:sp>
      <p:pic>
        <p:nvPicPr>
          <p:cNvPr id="10" name="Graphic 9" descr="Optum Rx logo.">
            <a:extLst>
              <a:ext uri="{FF2B5EF4-FFF2-40B4-BE49-F238E27FC236}">
                <a16:creationId xmlns:a16="http://schemas.microsoft.com/office/drawing/2014/main" id="{C555FC63-E78E-4C9C-B68C-4EED69C3485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bwMode="gray">
          <a:xfrm>
            <a:off x="314976" y="663306"/>
            <a:ext cx="1779866" cy="377190"/>
          </a:xfrm>
          <a:prstGeom prst="rect">
            <a:avLst/>
          </a:prstGeom>
        </p:spPr>
      </p:pic>
      <p:sp>
        <p:nvSpPr>
          <p:cNvPr id="9" name="Subtitle placeholder">
            <a:extLst>
              <a:ext uri="{FF2B5EF4-FFF2-40B4-BE49-F238E27FC236}">
                <a16:creationId xmlns:a16="http://schemas.microsoft.com/office/drawing/2014/main" id="{AF822ADA-BE8E-4611-B29F-110E24EF081E}"/>
              </a:ext>
            </a:extLst>
          </p:cNvPr>
          <p:cNvSpPr>
            <a:spLocks noGrp="1"/>
          </p:cNvSpPr>
          <p:nvPr>
            <p:ph type="body" sz="quarter" idx="10" hasCustomPrompt="1"/>
          </p:nvPr>
        </p:nvSpPr>
        <p:spPr bwMode="gray">
          <a:xfrm>
            <a:off x="347597" y="3370603"/>
            <a:ext cx="3531870" cy="276999"/>
          </a:xfrm>
          <a:prstGeom prst="rect">
            <a:avLst/>
          </a:prstGeom>
        </p:spPr>
        <p:txBody>
          <a:bodyPr>
            <a:spAutoFit/>
          </a:bodyPr>
          <a:lstStyle>
            <a:lvl1pPr marL="0" indent="0">
              <a:spcBef>
                <a:spcPts val="0"/>
              </a:spcBef>
              <a:buFont typeface="Arial" panose="020B0604020202020204" pitchFamily="34" charset="0"/>
              <a:buNone/>
              <a:defRPr sz="1800">
                <a:solidFill>
                  <a:schemeClr val="tx1"/>
                </a:solidFill>
              </a:defRPr>
            </a:lvl1pPr>
            <a:lvl2pPr marL="0" indent="0">
              <a:buNone/>
              <a:defRPr sz="1500">
                <a:solidFill>
                  <a:schemeClr val="accent5"/>
                </a:solidFill>
              </a:defRPr>
            </a:lvl2pPr>
            <a:lvl3pPr marL="173831" indent="0">
              <a:buFont typeface="Arial" panose="020B0604020202020204" pitchFamily="34" charset="0"/>
              <a:buNone/>
              <a:defRPr sz="1500">
                <a:solidFill>
                  <a:schemeClr val="accent5"/>
                </a:solidFill>
              </a:defRPr>
            </a:lvl3pPr>
            <a:lvl4pPr marL="171450" indent="0">
              <a:buNone/>
              <a:defRPr sz="1500">
                <a:solidFill>
                  <a:schemeClr val="accent5"/>
                </a:solidFill>
              </a:defRPr>
            </a:lvl4pPr>
            <a:lvl5pPr marL="345281" indent="0">
              <a:buNone/>
              <a:defRPr sz="1500">
                <a:solidFill>
                  <a:schemeClr val="accent5"/>
                </a:solidFill>
              </a:defRPr>
            </a:lvl5pPr>
          </a:lstStyle>
          <a:p>
            <a:pPr lvl="0"/>
            <a:r>
              <a:rPr lang="en-US" dirty="0"/>
              <a:t>Presentation date</a:t>
            </a:r>
          </a:p>
        </p:txBody>
      </p:sp>
      <p:sp>
        <p:nvSpPr>
          <p:cNvPr id="11" name="Title 1">
            <a:extLst>
              <a:ext uri="{FF2B5EF4-FFF2-40B4-BE49-F238E27FC236}">
                <a16:creationId xmlns:a16="http://schemas.microsoft.com/office/drawing/2014/main" id="{1886B89A-C230-4A74-8C8E-8D660CCC3E36}"/>
              </a:ext>
            </a:extLst>
          </p:cNvPr>
          <p:cNvSpPr>
            <a:spLocks noGrp="1"/>
          </p:cNvSpPr>
          <p:nvPr>
            <p:ph type="title" hasCustomPrompt="1"/>
          </p:nvPr>
        </p:nvSpPr>
        <p:spPr bwMode="gray">
          <a:xfrm>
            <a:off x="347597" y="2094461"/>
            <a:ext cx="3531870" cy="757130"/>
          </a:xfrm>
          <a:prstGeom prst="rect">
            <a:avLst/>
          </a:prstGeom>
        </p:spPr>
        <p:txBody>
          <a:bodyPr lIns="0" rIns="0" anchor="b">
            <a:spAutoFit/>
          </a:bodyPr>
          <a:lstStyle>
            <a:lvl1pPr>
              <a:defRPr sz="2400">
                <a:solidFill>
                  <a:schemeClr val="accent1"/>
                </a:solidFill>
              </a:defRPr>
            </a:lvl1pPr>
          </a:lstStyle>
          <a:p>
            <a:r>
              <a:rPr lang="en-US" dirty="0"/>
              <a:t>Insightful presentation title (max. 3 lines)</a:t>
            </a:r>
          </a:p>
        </p:txBody>
      </p:sp>
    </p:spTree>
    <p:extLst>
      <p:ext uri="{BB962C8B-B14F-4D97-AF65-F5344CB8AC3E}">
        <p14:creationId xmlns:p14="http://schemas.microsoft.com/office/powerpoint/2010/main" val="2237685190"/>
      </p:ext>
    </p:extLst>
  </p:cSld>
  <p:clrMapOvr>
    <a:masterClrMapping/>
  </p:clrMapOvr>
  <p:hf sldNum="0" hdr="0" ftr="0" dt="0"/>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p:cSld name="Cover">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a:xfrm>
            <a:off x="0" y="5378193"/>
            <a:ext cx="685800" cy="23084"/>
          </a:xfrm>
          <a:prstGeom prst="rect">
            <a:avLst/>
          </a:prstGeom>
        </p:spPr>
        <p:txBody>
          <a:bodyPr/>
          <a:lstStyle/>
          <a:p>
            <a:fld id="{32546DB0-88F2-4EC8-91FB-D7E51BBBDDDF}" type="datetime1">
              <a:rPr lang="en-US" smtClean="0"/>
              <a:t>9/12/2023</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a:xfrm>
            <a:off x="0" y="5416075"/>
            <a:ext cx="685800" cy="23084"/>
          </a:xfrm>
          <a:prstGeom prst="rect">
            <a:avLst/>
          </a:prstGeom>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a:xfrm>
            <a:off x="0" y="5340311"/>
            <a:ext cx="866825" cy="23084"/>
          </a:xfrm>
          <a:prstGeom prst="rect">
            <a:avLst/>
          </a:prstGeom>
        </p:spPr>
        <p:txBody>
          <a:bodyPr/>
          <a:lstStyle/>
          <a:p>
            <a:r>
              <a:rPr lang="en-US" dirty="0"/>
              <a:t>Confidential property of Optum. Do not distribute or reproduce without express permission from Optum.</a:t>
            </a:r>
          </a:p>
        </p:txBody>
      </p:sp>
      <p:pic>
        <p:nvPicPr>
          <p:cNvPr id="13" name="Picture 12">
            <a:extLst>
              <a:ext uri="{FF2B5EF4-FFF2-40B4-BE49-F238E27FC236}">
                <a16:creationId xmlns:a16="http://schemas.microsoft.com/office/drawing/2014/main" id="{BDE252CA-B7C1-4F2D-A934-EB57E92D84C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4512564" y="0"/>
            <a:ext cx="4631436" cy="5143500"/>
          </a:xfrm>
          <a:prstGeom prst="rect">
            <a:avLst/>
          </a:prstGeom>
        </p:spPr>
      </p:pic>
      <p:pic>
        <p:nvPicPr>
          <p:cNvPr id="10" name="Optum Rx logo" descr="Optum Rx logo.">
            <a:extLst>
              <a:ext uri="{FF2B5EF4-FFF2-40B4-BE49-F238E27FC236}">
                <a16:creationId xmlns:a16="http://schemas.microsoft.com/office/drawing/2014/main" id="{83319768-5EFC-44E2-AE99-F0D0D84D49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314976" y="663306"/>
            <a:ext cx="1779866" cy="377190"/>
          </a:xfrm>
          <a:prstGeom prst="rect">
            <a:avLst/>
          </a:prstGeom>
        </p:spPr>
      </p:pic>
      <p:sp>
        <p:nvSpPr>
          <p:cNvPr id="9" name="Subtitle placeholder">
            <a:extLst>
              <a:ext uri="{FF2B5EF4-FFF2-40B4-BE49-F238E27FC236}">
                <a16:creationId xmlns:a16="http://schemas.microsoft.com/office/drawing/2014/main" id="{EC81F556-49EB-4357-9905-AC978C8DA9F8}"/>
              </a:ext>
            </a:extLst>
          </p:cNvPr>
          <p:cNvSpPr>
            <a:spLocks noGrp="1"/>
          </p:cNvSpPr>
          <p:nvPr>
            <p:ph type="body" sz="quarter" idx="10" hasCustomPrompt="1"/>
          </p:nvPr>
        </p:nvSpPr>
        <p:spPr bwMode="gray">
          <a:xfrm>
            <a:off x="347597" y="3370603"/>
            <a:ext cx="3531870" cy="276999"/>
          </a:xfrm>
          <a:prstGeom prst="rect">
            <a:avLst/>
          </a:prstGeom>
        </p:spPr>
        <p:txBody>
          <a:bodyPr>
            <a:spAutoFit/>
          </a:bodyPr>
          <a:lstStyle>
            <a:lvl1pPr marL="0" indent="0">
              <a:spcBef>
                <a:spcPts val="0"/>
              </a:spcBef>
              <a:buFont typeface="Arial" panose="020B0604020202020204" pitchFamily="34" charset="0"/>
              <a:buNone/>
              <a:defRPr sz="1800">
                <a:solidFill>
                  <a:schemeClr val="tx1"/>
                </a:solidFill>
              </a:defRPr>
            </a:lvl1pPr>
            <a:lvl2pPr marL="0" indent="0">
              <a:buNone/>
              <a:defRPr sz="1500">
                <a:solidFill>
                  <a:schemeClr val="accent5"/>
                </a:solidFill>
              </a:defRPr>
            </a:lvl2pPr>
            <a:lvl3pPr marL="173831" indent="0">
              <a:buFont typeface="Arial" panose="020B0604020202020204" pitchFamily="34" charset="0"/>
              <a:buNone/>
              <a:defRPr sz="1500">
                <a:solidFill>
                  <a:schemeClr val="accent5"/>
                </a:solidFill>
              </a:defRPr>
            </a:lvl3pPr>
            <a:lvl4pPr marL="171450" indent="0">
              <a:buNone/>
              <a:defRPr sz="1500">
                <a:solidFill>
                  <a:schemeClr val="accent5"/>
                </a:solidFill>
              </a:defRPr>
            </a:lvl4pPr>
            <a:lvl5pPr marL="345281" indent="0">
              <a:buNone/>
              <a:defRPr sz="1500">
                <a:solidFill>
                  <a:schemeClr val="accent5"/>
                </a:solidFill>
              </a:defRPr>
            </a:lvl5pPr>
          </a:lstStyle>
          <a:p>
            <a:pPr lvl="0"/>
            <a:r>
              <a:rPr lang="en-US" dirty="0"/>
              <a:t>Presentation date</a:t>
            </a:r>
          </a:p>
        </p:txBody>
      </p:sp>
      <p:sp>
        <p:nvSpPr>
          <p:cNvPr id="11" name="Title 1">
            <a:extLst>
              <a:ext uri="{FF2B5EF4-FFF2-40B4-BE49-F238E27FC236}">
                <a16:creationId xmlns:a16="http://schemas.microsoft.com/office/drawing/2014/main" id="{660C781E-E1A3-4DD2-9AEE-D14624875851}"/>
              </a:ext>
            </a:extLst>
          </p:cNvPr>
          <p:cNvSpPr>
            <a:spLocks noGrp="1"/>
          </p:cNvSpPr>
          <p:nvPr>
            <p:ph type="title" hasCustomPrompt="1"/>
          </p:nvPr>
        </p:nvSpPr>
        <p:spPr bwMode="gray">
          <a:xfrm>
            <a:off x="347597" y="2094461"/>
            <a:ext cx="3531870" cy="757130"/>
          </a:xfrm>
          <a:prstGeom prst="rect">
            <a:avLst/>
          </a:prstGeom>
        </p:spPr>
        <p:txBody>
          <a:bodyPr lIns="0" rIns="0" anchor="b">
            <a:spAutoFit/>
          </a:bodyPr>
          <a:lstStyle>
            <a:lvl1pPr>
              <a:defRPr sz="2400">
                <a:solidFill>
                  <a:schemeClr val="accent1"/>
                </a:solidFill>
              </a:defRPr>
            </a:lvl1pPr>
          </a:lstStyle>
          <a:p>
            <a:r>
              <a:rPr lang="en-US" dirty="0"/>
              <a:t>Insightful presentation title (max. 3 lines)</a:t>
            </a:r>
          </a:p>
        </p:txBody>
      </p:sp>
    </p:spTree>
    <p:extLst>
      <p:ext uri="{BB962C8B-B14F-4D97-AF65-F5344CB8AC3E}">
        <p14:creationId xmlns:p14="http://schemas.microsoft.com/office/powerpoint/2010/main" val="553515079"/>
      </p:ext>
    </p:extLst>
  </p:cSld>
  <p:clrMapOvr>
    <a:masterClrMapping/>
  </p:clrMapOvr>
  <p:hf sldNum="0" hdr="0" ftr="0" dt="0"/>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p:cSld name="2_Cover">
    <p:bg>
      <p:bgPr>
        <a:solidFill>
          <a:srgbClr val="FBF9F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0DC383-6DC1-4E36-A8CC-0E4712D3F052}"/>
              </a:ext>
            </a:extLst>
          </p:cNvPr>
          <p:cNvSpPr/>
          <p:nvPr/>
        </p:nvSpPr>
        <p:spPr bwMode="gray">
          <a:xfrm>
            <a:off x="0" y="0"/>
            <a:ext cx="9144000" cy="5143500"/>
          </a:xfrm>
          <a:prstGeom prst="rect">
            <a:avLst/>
          </a:prstGeom>
          <a:solidFill>
            <a:schemeClr val="bg1"/>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eaLnBrk="1" fontAlgn="auto" hangingPunct="1">
              <a:lnSpc>
                <a:spcPct val="100000"/>
              </a:lnSpc>
              <a:spcBef>
                <a:spcPts val="450"/>
              </a:spcBef>
              <a:spcAft>
                <a:spcPts val="0"/>
              </a:spcAft>
            </a:pPr>
            <a:endParaRPr lang="en-US" sz="1050" b="0" i="0" u="none" baseline="0" dirty="0">
              <a:solidFill>
                <a:srgbClr val="FFFFFF"/>
              </a:solidFill>
            </a:endParaRPr>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a:xfrm>
            <a:off x="0" y="5378193"/>
            <a:ext cx="685800" cy="23084"/>
          </a:xfrm>
          <a:prstGeom prst="rect">
            <a:avLst/>
          </a:prstGeom>
        </p:spPr>
        <p:txBody>
          <a:bodyPr/>
          <a:lstStyle/>
          <a:p>
            <a:fld id="{32546DB0-88F2-4EC8-91FB-D7E51BBBDDDF}" type="datetime1">
              <a:rPr lang="en-US" smtClean="0"/>
              <a:t>9/12/2023</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a:xfrm>
            <a:off x="0" y="5416075"/>
            <a:ext cx="685800" cy="23084"/>
          </a:xfrm>
          <a:prstGeom prst="rect">
            <a:avLst/>
          </a:prstGeom>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a:xfrm>
            <a:off x="0" y="5340311"/>
            <a:ext cx="866825" cy="23084"/>
          </a:xfrm>
          <a:prstGeom prst="rect">
            <a:avLst/>
          </a:prstGeom>
        </p:spPr>
        <p:txBody>
          <a:bodyPr/>
          <a:lstStyle/>
          <a:p>
            <a:r>
              <a:rPr lang="en-US" dirty="0"/>
              <a:t>Confidential property of Optum. Do not distribute or reproduce without express permission from Optum.</a:t>
            </a:r>
          </a:p>
        </p:txBody>
      </p:sp>
      <p:pic>
        <p:nvPicPr>
          <p:cNvPr id="10" name="Optum Rx logo" descr="Optum Rx logo.">
            <a:extLst>
              <a:ext uri="{FF2B5EF4-FFF2-40B4-BE49-F238E27FC236}">
                <a16:creationId xmlns:a16="http://schemas.microsoft.com/office/drawing/2014/main" id="{83319768-5EFC-44E2-AE99-F0D0D84D49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314976" y="663306"/>
            <a:ext cx="1779866" cy="377190"/>
          </a:xfrm>
          <a:prstGeom prst="rect">
            <a:avLst/>
          </a:prstGeom>
        </p:spPr>
      </p:pic>
      <p:sp>
        <p:nvSpPr>
          <p:cNvPr id="3" name="Picture Placeholder 2">
            <a:extLst>
              <a:ext uri="{FF2B5EF4-FFF2-40B4-BE49-F238E27FC236}">
                <a16:creationId xmlns:a16="http://schemas.microsoft.com/office/drawing/2014/main" id="{33E4DB51-10B4-4D18-814E-7CDBA4969CE4}"/>
              </a:ext>
            </a:extLst>
          </p:cNvPr>
          <p:cNvSpPr>
            <a:spLocks noGrp="1"/>
          </p:cNvSpPr>
          <p:nvPr>
            <p:ph type="pic" sz="quarter" idx="15"/>
          </p:nvPr>
        </p:nvSpPr>
        <p:spPr>
          <a:xfrm>
            <a:off x="4512564" y="0"/>
            <a:ext cx="4629150" cy="5143500"/>
          </a:xfrm>
        </p:spPr>
        <p:txBody>
          <a:bodyPr/>
          <a:lstStyle/>
          <a:p>
            <a:r>
              <a:rPr lang="en-US"/>
              <a:t>Click icon to add picture</a:t>
            </a:r>
          </a:p>
        </p:txBody>
      </p:sp>
      <p:grpSp>
        <p:nvGrpSpPr>
          <p:cNvPr id="17" name="Group 16">
            <a:extLst>
              <a:ext uri="{FF2B5EF4-FFF2-40B4-BE49-F238E27FC236}">
                <a16:creationId xmlns:a16="http://schemas.microsoft.com/office/drawing/2014/main" id="{C5EDA303-E14B-4AD4-8D16-8110ACE87C86}"/>
              </a:ext>
            </a:extLst>
          </p:cNvPr>
          <p:cNvGrpSpPr/>
          <p:nvPr/>
        </p:nvGrpSpPr>
        <p:grpSpPr>
          <a:xfrm>
            <a:off x="2270194" y="638281"/>
            <a:ext cx="1895804" cy="391886"/>
            <a:chOff x="2645925" y="851041"/>
            <a:chExt cx="2527738" cy="522514"/>
          </a:xfrm>
        </p:grpSpPr>
        <p:sp>
          <p:nvSpPr>
            <p:cNvPr id="18" name="Rectangle 17">
              <a:extLst>
                <a:ext uri="{FF2B5EF4-FFF2-40B4-BE49-F238E27FC236}">
                  <a16:creationId xmlns:a16="http://schemas.microsoft.com/office/drawing/2014/main" id="{B612BB0F-0FDC-457D-8628-2C7FF7B4D42B}"/>
                </a:ext>
              </a:extLst>
            </p:cNvPr>
            <p:cNvSpPr/>
            <p:nvPr/>
          </p:nvSpPr>
          <p:spPr bwMode="gray">
            <a:xfrm>
              <a:off x="2917371" y="851041"/>
              <a:ext cx="2256292" cy="522514"/>
            </a:xfrm>
            <a:prstGeom prst="rect">
              <a:avLst/>
            </a:prstGeom>
            <a:solidFill>
              <a:srgbClr val="7030A0"/>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450"/>
                </a:spcBef>
                <a:spcAft>
                  <a:spcPts val="0"/>
                </a:spcAft>
              </a:pPr>
              <a:r>
                <a:rPr lang="en-US" sz="750" b="0" i="0" u="none" baseline="0" dirty="0">
                  <a:solidFill>
                    <a:schemeClr val="bg1"/>
                  </a:solidFill>
                </a:rPr>
                <a:t>Delete purple rectangle and replace with partner’s logo. </a:t>
              </a:r>
              <a:r>
                <a:rPr lang="en-US" sz="750" dirty="0">
                  <a:solidFill>
                    <a:schemeClr val="bg1"/>
                  </a:solidFill>
                </a:rPr>
                <a:t>Keep line as-is.</a:t>
              </a:r>
              <a:endParaRPr lang="en-US" sz="750" b="0" i="0" u="none" baseline="0" dirty="0">
                <a:solidFill>
                  <a:schemeClr val="bg1"/>
                </a:solidFill>
              </a:endParaRPr>
            </a:p>
          </p:txBody>
        </p:sp>
        <p:cxnSp>
          <p:nvCxnSpPr>
            <p:cNvPr id="19" name="Straight Connector 18">
              <a:extLst>
                <a:ext uri="{FF2B5EF4-FFF2-40B4-BE49-F238E27FC236}">
                  <a16:creationId xmlns:a16="http://schemas.microsoft.com/office/drawing/2014/main" id="{F813FFF3-E9CA-4391-BCC3-61AF9FB4991D}"/>
                </a:ext>
              </a:extLst>
            </p:cNvPr>
            <p:cNvCxnSpPr>
              <a:cxnSpLocks/>
            </p:cNvCxnSpPr>
            <p:nvPr/>
          </p:nvCxnSpPr>
          <p:spPr bwMode="gray">
            <a:xfrm>
              <a:off x="2645925" y="851041"/>
              <a:ext cx="0" cy="522514"/>
            </a:xfrm>
            <a:prstGeom prst="line">
              <a:avLst/>
            </a:prstGeom>
            <a:ln w="12700" cap="rnd">
              <a:solidFill>
                <a:schemeClr val="accent4"/>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13" name="Subtitle placeholder">
            <a:extLst>
              <a:ext uri="{FF2B5EF4-FFF2-40B4-BE49-F238E27FC236}">
                <a16:creationId xmlns:a16="http://schemas.microsoft.com/office/drawing/2014/main" id="{E0724D47-420B-4B80-B165-A2B3942B5D3C}"/>
              </a:ext>
            </a:extLst>
          </p:cNvPr>
          <p:cNvSpPr>
            <a:spLocks noGrp="1"/>
          </p:cNvSpPr>
          <p:nvPr>
            <p:ph type="body" sz="quarter" idx="10" hasCustomPrompt="1"/>
          </p:nvPr>
        </p:nvSpPr>
        <p:spPr bwMode="gray">
          <a:xfrm>
            <a:off x="347597" y="3370603"/>
            <a:ext cx="3531870" cy="276999"/>
          </a:xfrm>
          <a:prstGeom prst="rect">
            <a:avLst/>
          </a:prstGeom>
        </p:spPr>
        <p:txBody>
          <a:bodyPr>
            <a:spAutoFit/>
          </a:bodyPr>
          <a:lstStyle>
            <a:lvl1pPr marL="0" indent="0">
              <a:spcBef>
                <a:spcPts val="0"/>
              </a:spcBef>
              <a:buFont typeface="Arial" panose="020B0604020202020204" pitchFamily="34" charset="0"/>
              <a:buNone/>
              <a:defRPr sz="1800">
                <a:solidFill>
                  <a:schemeClr val="tx1"/>
                </a:solidFill>
              </a:defRPr>
            </a:lvl1pPr>
            <a:lvl2pPr marL="0" indent="0">
              <a:buNone/>
              <a:defRPr sz="1500">
                <a:solidFill>
                  <a:schemeClr val="accent5"/>
                </a:solidFill>
              </a:defRPr>
            </a:lvl2pPr>
            <a:lvl3pPr marL="173831" indent="0">
              <a:buFont typeface="Arial" panose="020B0604020202020204" pitchFamily="34" charset="0"/>
              <a:buNone/>
              <a:defRPr sz="1500">
                <a:solidFill>
                  <a:schemeClr val="accent5"/>
                </a:solidFill>
              </a:defRPr>
            </a:lvl3pPr>
            <a:lvl4pPr marL="171450" indent="0">
              <a:buNone/>
              <a:defRPr sz="1500">
                <a:solidFill>
                  <a:schemeClr val="accent5"/>
                </a:solidFill>
              </a:defRPr>
            </a:lvl4pPr>
            <a:lvl5pPr marL="345281" indent="0">
              <a:buNone/>
              <a:defRPr sz="1500">
                <a:solidFill>
                  <a:schemeClr val="accent5"/>
                </a:solidFill>
              </a:defRPr>
            </a:lvl5pPr>
          </a:lstStyle>
          <a:p>
            <a:pPr lvl="0"/>
            <a:r>
              <a:rPr lang="en-US" dirty="0"/>
              <a:t>Presentation date</a:t>
            </a:r>
          </a:p>
        </p:txBody>
      </p:sp>
      <p:sp>
        <p:nvSpPr>
          <p:cNvPr id="16" name="Title 1">
            <a:extLst>
              <a:ext uri="{FF2B5EF4-FFF2-40B4-BE49-F238E27FC236}">
                <a16:creationId xmlns:a16="http://schemas.microsoft.com/office/drawing/2014/main" id="{D6CE9CD9-A69D-499E-AABC-6F04A743E95D}"/>
              </a:ext>
            </a:extLst>
          </p:cNvPr>
          <p:cNvSpPr>
            <a:spLocks noGrp="1"/>
          </p:cNvSpPr>
          <p:nvPr>
            <p:ph type="title" hasCustomPrompt="1"/>
          </p:nvPr>
        </p:nvSpPr>
        <p:spPr bwMode="gray">
          <a:xfrm>
            <a:off x="347597" y="2094461"/>
            <a:ext cx="3531870" cy="757130"/>
          </a:xfrm>
          <a:prstGeom prst="rect">
            <a:avLst/>
          </a:prstGeom>
        </p:spPr>
        <p:txBody>
          <a:bodyPr lIns="0" rIns="0" anchor="b">
            <a:spAutoFit/>
          </a:bodyPr>
          <a:lstStyle>
            <a:lvl1pPr>
              <a:defRPr sz="2400">
                <a:solidFill>
                  <a:schemeClr val="accent1"/>
                </a:solidFill>
              </a:defRPr>
            </a:lvl1pPr>
          </a:lstStyle>
          <a:p>
            <a:r>
              <a:rPr lang="en-US" dirty="0"/>
              <a:t>Insightful presentation title (max. 3 lines)</a:t>
            </a:r>
          </a:p>
        </p:txBody>
      </p:sp>
    </p:spTree>
    <p:extLst>
      <p:ext uri="{BB962C8B-B14F-4D97-AF65-F5344CB8AC3E}">
        <p14:creationId xmlns:p14="http://schemas.microsoft.com/office/powerpoint/2010/main" val="2357013513"/>
      </p:ext>
    </p:extLst>
  </p:cSld>
  <p:clrMapOvr>
    <a:masterClrMapping/>
  </p:clrMapOvr>
  <p:hf sldNum="0" hdr="0" ftr="0" dt="0"/>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p:cSld name="1_Cover">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a:xfrm>
            <a:off x="0" y="5378193"/>
            <a:ext cx="685800" cy="23084"/>
          </a:xfrm>
          <a:prstGeom prst="rect">
            <a:avLst/>
          </a:prstGeom>
        </p:spPr>
        <p:txBody>
          <a:bodyPr/>
          <a:lstStyle/>
          <a:p>
            <a:fld id="{32546DB0-88F2-4EC8-91FB-D7E51BBBDDDF}" type="datetime1">
              <a:rPr lang="en-US" smtClean="0"/>
              <a:t>9/12/2023</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a:xfrm>
            <a:off x="0" y="5416075"/>
            <a:ext cx="685800" cy="23084"/>
          </a:xfrm>
          <a:prstGeom prst="rect">
            <a:avLst/>
          </a:prstGeom>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a:xfrm>
            <a:off x="0" y="5340311"/>
            <a:ext cx="866825" cy="23084"/>
          </a:xfrm>
          <a:prstGeom prst="rect">
            <a:avLst/>
          </a:prstGeom>
        </p:spPr>
        <p:txBody>
          <a:bodyPr/>
          <a:lstStyle/>
          <a:p>
            <a:r>
              <a:rPr lang="en-US" dirty="0"/>
              <a:t>Confidential property of Optum. Do not distribute or reproduce without express permission from Optum.</a:t>
            </a:r>
          </a:p>
        </p:txBody>
      </p:sp>
      <p:pic>
        <p:nvPicPr>
          <p:cNvPr id="10" name="Optum Rx logo" descr="Optum Rx logo.">
            <a:extLst>
              <a:ext uri="{FF2B5EF4-FFF2-40B4-BE49-F238E27FC236}">
                <a16:creationId xmlns:a16="http://schemas.microsoft.com/office/drawing/2014/main" id="{83319768-5EFC-44E2-AE99-F0D0D84D49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314976" y="663306"/>
            <a:ext cx="1779866" cy="377190"/>
          </a:xfrm>
          <a:prstGeom prst="rect">
            <a:avLst/>
          </a:prstGeom>
        </p:spPr>
      </p:pic>
      <p:sp>
        <p:nvSpPr>
          <p:cNvPr id="3" name="Picture Placeholder 2">
            <a:extLst>
              <a:ext uri="{FF2B5EF4-FFF2-40B4-BE49-F238E27FC236}">
                <a16:creationId xmlns:a16="http://schemas.microsoft.com/office/drawing/2014/main" id="{33E4DB51-10B4-4D18-814E-7CDBA4969CE4}"/>
              </a:ext>
            </a:extLst>
          </p:cNvPr>
          <p:cNvSpPr>
            <a:spLocks noGrp="1"/>
          </p:cNvSpPr>
          <p:nvPr>
            <p:ph type="pic" sz="quarter" idx="15"/>
          </p:nvPr>
        </p:nvSpPr>
        <p:spPr>
          <a:xfrm>
            <a:off x="4512564" y="0"/>
            <a:ext cx="4629150" cy="5143500"/>
          </a:xfrm>
        </p:spPr>
        <p:txBody>
          <a:bodyPr/>
          <a:lstStyle/>
          <a:p>
            <a:r>
              <a:rPr lang="en-US"/>
              <a:t>Click icon to add picture</a:t>
            </a:r>
          </a:p>
        </p:txBody>
      </p:sp>
      <p:grpSp>
        <p:nvGrpSpPr>
          <p:cNvPr id="17" name="Group 16">
            <a:extLst>
              <a:ext uri="{FF2B5EF4-FFF2-40B4-BE49-F238E27FC236}">
                <a16:creationId xmlns:a16="http://schemas.microsoft.com/office/drawing/2014/main" id="{C5EDA303-E14B-4AD4-8D16-8110ACE87C86}"/>
              </a:ext>
            </a:extLst>
          </p:cNvPr>
          <p:cNvGrpSpPr/>
          <p:nvPr/>
        </p:nvGrpSpPr>
        <p:grpSpPr>
          <a:xfrm>
            <a:off x="2270194" y="638281"/>
            <a:ext cx="1895804" cy="391886"/>
            <a:chOff x="2645925" y="851041"/>
            <a:chExt cx="2527738" cy="522514"/>
          </a:xfrm>
        </p:grpSpPr>
        <p:sp>
          <p:nvSpPr>
            <p:cNvPr id="18" name="Rectangle 17">
              <a:extLst>
                <a:ext uri="{FF2B5EF4-FFF2-40B4-BE49-F238E27FC236}">
                  <a16:creationId xmlns:a16="http://schemas.microsoft.com/office/drawing/2014/main" id="{B612BB0F-0FDC-457D-8628-2C7FF7B4D42B}"/>
                </a:ext>
              </a:extLst>
            </p:cNvPr>
            <p:cNvSpPr/>
            <p:nvPr/>
          </p:nvSpPr>
          <p:spPr bwMode="gray">
            <a:xfrm>
              <a:off x="2917371" y="851041"/>
              <a:ext cx="2256292" cy="522514"/>
            </a:xfrm>
            <a:prstGeom prst="rect">
              <a:avLst/>
            </a:prstGeom>
            <a:solidFill>
              <a:srgbClr val="7030A0"/>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450"/>
                </a:spcBef>
                <a:spcAft>
                  <a:spcPts val="0"/>
                </a:spcAft>
              </a:pPr>
              <a:r>
                <a:rPr lang="en-US" sz="750" b="0" i="0" u="none" baseline="0" dirty="0">
                  <a:solidFill>
                    <a:schemeClr val="bg1"/>
                  </a:solidFill>
                </a:rPr>
                <a:t>Delete purple rectangle and replace with partner’s logo. </a:t>
              </a:r>
              <a:r>
                <a:rPr lang="en-US" sz="750" dirty="0">
                  <a:solidFill>
                    <a:schemeClr val="bg1"/>
                  </a:solidFill>
                </a:rPr>
                <a:t>Keep line as-is.</a:t>
              </a:r>
              <a:endParaRPr lang="en-US" sz="750" b="0" i="0" u="none" baseline="0" dirty="0">
                <a:solidFill>
                  <a:schemeClr val="bg1"/>
                </a:solidFill>
              </a:endParaRPr>
            </a:p>
          </p:txBody>
        </p:sp>
        <p:cxnSp>
          <p:nvCxnSpPr>
            <p:cNvPr id="19" name="Straight Connector 18">
              <a:extLst>
                <a:ext uri="{FF2B5EF4-FFF2-40B4-BE49-F238E27FC236}">
                  <a16:creationId xmlns:a16="http://schemas.microsoft.com/office/drawing/2014/main" id="{F813FFF3-E9CA-4391-BCC3-61AF9FB4991D}"/>
                </a:ext>
              </a:extLst>
            </p:cNvPr>
            <p:cNvCxnSpPr>
              <a:cxnSpLocks/>
            </p:cNvCxnSpPr>
            <p:nvPr/>
          </p:nvCxnSpPr>
          <p:spPr bwMode="gray">
            <a:xfrm>
              <a:off x="2645925" y="851041"/>
              <a:ext cx="0" cy="522514"/>
            </a:xfrm>
            <a:prstGeom prst="line">
              <a:avLst/>
            </a:prstGeom>
            <a:ln w="12700" cap="rnd">
              <a:solidFill>
                <a:schemeClr val="accent4"/>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12" name="Subtitle placeholder">
            <a:extLst>
              <a:ext uri="{FF2B5EF4-FFF2-40B4-BE49-F238E27FC236}">
                <a16:creationId xmlns:a16="http://schemas.microsoft.com/office/drawing/2014/main" id="{443C1CF2-221D-4807-879A-9C6C35AC2554}"/>
              </a:ext>
            </a:extLst>
          </p:cNvPr>
          <p:cNvSpPr>
            <a:spLocks noGrp="1"/>
          </p:cNvSpPr>
          <p:nvPr>
            <p:ph type="body" sz="quarter" idx="10" hasCustomPrompt="1"/>
          </p:nvPr>
        </p:nvSpPr>
        <p:spPr bwMode="gray">
          <a:xfrm>
            <a:off x="347597" y="3370603"/>
            <a:ext cx="3531870" cy="276999"/>
          </a:xfrm>
          <a:prstGeom prst="rect">
            <a:avLst/>
          </a:prstGeom>
        </p:spPr>
        <p:txBody>
          <a:bodyPr>
            <a:spAutoFit/>
          </a:bodyPr>
          <a:lstStyle>
            <a:lvl1pPr marL="0" indent="0">
              <a:spcBef>
                <a:spcPts val="0"/>
              </a:spcBef>
              <a:buFont typeface="Arial" panose="020B0604020202020204" pitchFamily="34" charset="0"/>
              <a:buNone/>
              <a:defRPr sz="1800">
                <a:solidFill>
                  <a:schemeClr val="tx1"/>
                </a:solidFill>
              </a:defRPr>
            </a:lvl1pPr>
            <a:lvl2pPr marL="0" indent="0">
              <a:buNone/>
              <a:defRPr sz="1500">
                <a:solidFill>
                  <a:schemeClr val="accent5"/>
                </a:solidFill>
              </a:defRPr>
            </a:lvl2pPr>
            <a:lvl3pPr marL="173831" indent="0">
              <a:buFont typeface="Arial" panose="020B0604020202020204" pitchFamily="34" charset="0"/>
              <a:buNone/>
              <a:defRPr sz="1500">
                <a:solidFill>
                  <a:schemeClr val="accent5"/>
                </a:solidFill>
              </a:defRPr>
            </a:lvl3pPr>
            <a:lvl4pPr marL="171450" indent="0">
              <a:buNone/>
              <a:defRPr sz="1500">
                <a:solidFill>
                  <a:schemeClr val="accent5"/>
                </a:solidFill>
              </a:defRPr>
            </a:lvl4pPr>
            <a:lvl5pPr marL="345281" indent="0">
              <a:buNone/>
              <a:defRPr sz="1500">
                <a:solidFill>
                  <a:schemeClr val="accent5"/>
                </a:solidFill>
              </a:defRPr>
            </a:lvl5pPr>
          </a:lstStyle>
          <a:p>
            <a:pPr lvl="0"/>
            <a:r>
              <a:rPr lang="en-US" dirty="0"/>
              <a:t>Presentation date</a:t>
            </a:r>
          </a:p>
        </p:txBody>
      </p:sp>
      <p:sp>
        <p:nvSpPr>
          <p:cNvPr id="13" name="Title 1">
            <a:extLst>
              <a:ext uri="{FF2B5EF4-FFF2-40B4-BE49-F238E27FC236}">
                <a16:creationId xmlns:a16="http://schemas.microsoft.com/office/drawing/2014/main" id="{88A5BA40-41F9-4B7E-B395-776618F58A0A}"/>
              </a:ext>
            </a:extLst>
          </p:cNvPr>
          <p:cNvSpPr>
            <a:spLocks noGrp="1"/>
          </p:cNvSpPr>
          <p:nvPr>
            <p:ph type="title" hasCustomPrompt="1"/>
          </p:nvPr>
        </p:nvSpPr>
        <p:spPr bwMode="gray">
          <a:xfrm>
            <a:off x="347597" y="2094461"/>
            <a:ext cx="3531870" cy="757130"/>
          </a:xfrm>
          <a:prstGeom prst="rect">
            <a:avLst/>
          </a:prstGeom>
        </p:spPr>
        <p:txBody>
          <a:bodyPr lIns="0" rIns="0" anchor="b">
            <a:spAutoFit/>
          </a:bodyPr>
          <a:lstStyle>
            <a:lvl1pPr>
              <a:defRPr sz="2400">
                <a:solidFill>
                  <a:schemeClr val="accent1"/>
                </a:solidFill>
              </a:defRPr>
            </a:lvl1pPr>
          </a:lstStyle>
          <a:p>
            <a:r>
              <a:rPr lang="en-US" dirty="0"/>
              <a:t>Insightful presentation title (max. 3 lines)</a:t>
            </a:r>
          </a:p>
        </p:txBody>
      </p:sp>
    </p:spTree>
    <p:extLst>
      <p:ext uri="{BB962C8B-B14F-4D97-AF65-F5344CB8AC3E}">
        <p14:creationId xmlns:p14="http://schemas.microsoft.com/office/powerpoint/2010/main" val="299784018"/>
      </p:ext>
    </p:extLst>
  </p:cSld>
  <p:clrMapOvr>
    <a:masterClrMapping/>
  </p:clrMapOvr>
  <p:hf sldNum="0" hdr="0" ftr="0" dt="0"/>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p:cSld name="3_Cover">
    <p:bg>
      <p:bgPr>
        <a:solidFill>
          <a:srgbClr val="FBF9F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3D4DA2-2C06-44A5-8C86-B31D82C73F45}"/>
              </a:ext>
            </a:extLst>
          </p:cNvPr>
          <p:cNvSpPr/>
          <p:nvPr/>
        </p:nvSpPr>
        <p:spPr bwMode="gray">
          <a:xfrm>
            <a:off x="0" y="0"/>
            <a:ext cx="9144000" cy="5143500"/>
          </a:xfrm>
          <a:prstGeom prst="rect">
            <a:avLst/>
          </a:prstGeom>
          <a:solidFill>
            <a:schemeClr val="bg1"/>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eaLnBrk="1" fontAlgn="auto" hangingPunct="1">
              <a:lnSpc>
                <a:spcPct val="100000"/>
              </a:lnSpc>
              <a:spcBef>
                <a:spcPts val="450"/>
              </a:spcBef>
              <a:spcAft>
                <a:spcPts val="0"/>
              </a:spcAft>
            </a:pPr>
            <a:endParaRPr lang="en-US" sz="1050" b="0" i="0" u="none" baseline="0" dirty="0">
              <a:solidFill>
                <a:srgbClr val="FFFFFF"/>
              </a:solidFill>
            </a:endParaRPr>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a:xfrm>
            <a:off x="0" y="5378193"/>
            <a:ext cx="685800" cy="23084"/>
          </a:xfrm>
          <a:prstGeom prst="rect">
            <a:avLst/>
          </a:prstGeom>
        </p:spPr>
        <p:txBody>
          <a:bodyPr/>
          <a:lstStyle/>
          <a:p>
            <a:fld id="{32546DB0-88F2-4EC8-91FB-D7E51BBBDDDF}" type="datetime1">
              <a:rPr lang="en-US" smtClean="0"/>
              <a:t>9/12/2023</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a:xfrm>
            <a:off x="0" y="5416075"/>
            <a:ext cx="685800" cy="23084"/>
          </a:xfrm>
          <a:prstGeom prst="rect">
            <a:avLst/>
          </a:prstGeom>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a:xfrm>
            <a:off x="0" y="5340311"/>
            <a:ext cx="866825" cy="23084"/>
          </a:xfrm>
          <a:prstGeom prst="rect">
            <a:avLst/>
          </a:prstGeom>
        </p:spPr>
        <p:txBody>
          <a:bodyPr/>
          <a:lstStyle/>
          <a:p>
            <a:r>
              <a:rPr lang="en-US" dirty="0"/>
              <a:t>Confidential property of Optum. Do not distribute or reproduce without express permission from Optum.</a:t>
            </a:r>
          </a:p>
        </p:txBody>
      </p:sp>
      <p:pic>
        <p:nvPicPr>
          <p:cNvPr id="10" name="Optum Rx logo" descr="Optum Rx logo.">
            <a:extLst>
              <a:ext uri="{FF2B5EF4-FFF2-40B4-BE49-F238E27FC236}">
                <a16:creationId xmlns:a16="http://schemas.microsoft.com/office/drawing/2014/main" id="{83319768-5EFC-44E2-AE99-F0D0D84D49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314976" y="663306"/>
            <a:ext cx="1779866" cy="377190"/>
          </a:xfrm>
          <a:prstGeom prst="rect">
            <a:avLst/>
          </a:prstGeom>
        </p:spPr>
      </p:pic>
      <p:sp>
        <p:nvSpPr>
          <p:cNvPr id="11" name="Subtitle placeholder">
            <a:extLst>
              <a:ext uri="{FF2B5EF4-FFF2-40B4-BE49-F238E27FC236}">
                <a16:creationId xmlns:a16="http://schemas.microsoft.com/office/drawing/2014/main" id="{8187EC80-CDE8-4D69-A86A-2680B31A31CE}"/>
              </a:ext>
            </a:extLst>
          </p:cNvPr>
          <p:cNvSpPr>
            <a:spLocks noGrp="1"/>
          </p:cNvSpPr>
          <p:nvPr>
            <p:ph type="body" sz="quarter" idx="10" hasCustomPrompt="1"/>
          </p:nvPr>
        </p:nvSpPr>
        <p:spPr bwMode="gray">
          <a:xfrm>
            <a:off x="347597" y="3370603"/>
            <a:ext cx="3531870" cy="276999"/>
          </a:xfrm>
          <a:prstGeom prst="rect">
            <a:avLst/>
          </a:prstGeom>
        </p:spPr>
        <p:txBody>
          <a:bodyPr>
            <a:spAutoFit/>
          </a:bodyPr>
          <a:lstStyle>
            <a:lvl1pPr marL="0" indent="0">
              <a:spcBef>
                <a:spcPts val="0"/>
              </a:spcBef>
              <a:buFont typeface="Arial" panose="020B0604020202020204" pitchFamily="34" charset="0"/>
              <a:buNone/>
              <a:defRPr sz="1800">
                <a:solidFill>
                  <a:schemeClr val="tx1"/>
                </a:solidFill>
              </a:defRPr>
            </a:lvl1pPr>
            <a:lvl2pPr marL="0" indent="0">
              <a:buNone/>
              <a:defRPr sz="1500">
                <a:solidFill>
                  <a:schemeClr val="accent5"/>
                </a:solidFill>
              </a:defRPr>
            </a:lvl2pPr>
            <a:lvl3pPr marL="173831" indent="0">
              <a:buFont typeface="Arial" panose="020B0604020202020204" pitchFamily="34" charset="0"/>
              <a:buNone/>
              <a:defRPr sz="1500">
                <a:solidFill>
                  <a:schemeClr val="accent5"/>
                </a:solidFill>
              </a:defRPr>
            </a:lvl3pPr>
            <a:lvl4pPr marL="171450" indent="0">
              <a:buNone/>
              <a:defRPr sz="1500">
                <a:solidFill>
                  <a:schemeClr val="accent5"/>
                </a:solidFill>
              </a:defRPr>
            </a:lvl4pPr>
            <a:lvl5pPr marL="345281" indent="0">
              <a:buNone/>
              <a:defRPr sz="1500">
                <a:solidFill>
                  <a:schemeClr val="accent5"/>
                </a:solidFill>
              </a:defRPr>
            </a:lvl5pPr>
          </a:lstStyle>
          <a:p>
            <a:pPr lvl="0"/>
            <a:r>
              <a:rPr lang="en-US" dirty="0"/>
              <a:t>Presentation date</a:t>
            </a:r>
          </a:p>
        </p:txBody>
      </p:sp>
      <p:sp>
        <p:nvSpPr>
          <p:cNvPr id="12" name="Title 1">
            <a:extLst>
              <a:ext uri="{FF2B5EF4-FFF2-40B4-BE49-F238E27FC236}">
                <a16:creationId xmlns:a16="http://schemas.microsoft.com/office/drawing/2014/main" id="{133A6156-F898-47F5-84F1-EEDAEABE514D}"/>
              </a:ext>
            </a:extLst>
          </p:cNvPr>
          <p:cNvSpPr>
            <a:spLocks noGrp="1"/>
          </p:cNvSpPr>
          <p:nvPr>
            <p:ph type="title" hasCustomPrompt="1"/>
          </p:nvPr>
        </p:nvSpPr>
        <p:spPr bwMode="gray">
          <a:xfrm>
            <a:off x="347597" y="2094461"/>
            <a:ext cx="3531870" cy="757130"/>
          </a:xfrm>
          <a:prstGeom prst="rect">
            <a:avLst/>
          </a:prstGeom>
        </p:spPr>
        <p:txBody>
          <a:bodyPr lIns="0" rIns="0" anchor="b">
            <a:spAutoFit/>
          </a:bodyPr>
          <a:lstStyle>
            <a:lvl1pPr>
              <a:defRPr sz="2400">
                <a:solidFill>
                  <a:schemeClr val="accent1"/>
                </a:solidFill>
              </a:defRPr>
            </a:lvl1pPr>
          </a:lstStyle>
          <a:p>
            <a:r>
              <a:rPr lang="en-US" dirty="0"/>
              <a:t>Insightful presentation title (max. 3 lines)</a:t>
            </a:r>
          </a:p>
        </p:txBody>
      </p:sp>
    </p:spTree>
    <p:extLst>
      <p:ext uri="{BB962C8B-B14F-4D97-AF65-F5344CB8AC3E}">
        <p14:creationId xmlns:p14="http://schemas.microsoft.com/office/powerpoint/2010/main" val="235934060"/>
      </p:ext>
    </p:extLst>
  </p:cSld>
  <p:clrMapOvr>
    <a:masterClrMapping/>
  </p:clrMapOvr>
  <p:hf sldNum="0" hdr="0" ftr="0" dt="0"/>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p:nvSpPr>
        <p:spPr bwMode="gray">
          <a:xfrm>
            <a:off x="557249" y="1013631"/>
            <a:ext cx="7418495" cy="3116238"/>
          </a:xfrm>
          <a:prstGeom prst="rect">
            <a:avLst/>
          </a:prstGeom>
          <a:noFill/>
        </p:spPr>
        <p:txBody>
          <a:bodyPr wrap="square" lIns="0" tIns="0" rIns="0" bIns="0" rtlCol="0">
            <a:spAutoFit/>
          </a:bodyPr>
          <a:lstStyle/>
          <a:p>
            <a:pPr>
              <a:lnSpc>
                <a:spcPct val="90000"/>
              </a:lnSpc>
              <a:spcBef>
                <a:spcPts val="0"/>
              </a:spcBef>
            </a:pPr>
            <a:r>
              <a:rPr lang="en-US" sz="11250" b="1" dirty="0">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p:nvCxnSpPr>
        <p:spPr bwMode="gray">
          <a:xfrm>
            <a:off x="7122861" y="2571750"/>
            <a:ext cx="1463891"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26818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8700" y="2343150"/>
            <a:ext cx="7658100" cy="857250"/>
          </a:xfrm>
        </p:spPr>
        <p:txBody>
          <a:bodyPr>
            <a:noAutofit/>
          </a:bodyPr>
          <a:lstStyle>
            <a:lvl1pPr>
              <a:defRPr sz="405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3987142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a:xfrm>
            <a:off x="0" y="5378193"/>
            <a:ext cx="685800" cy="23084"/>
          </a:xfrm>
          <a:prstGeom prst="rect">
            <a:avLst/>
          </a:prstGeom>
        </p:spPr>
        <p:txBody>
          <a:bodyPr/>
          <a:lstStyle/>
          <a:p>
            <a:fld id="{8BFB956A-C3EE-4CEE-8CC6-BB9E3DB82FC2}" type="datetime1">
              <a:rPr lang="en-US" smtClean="0"/>
              <a:t>9/12/2023</a:t>
            </a:fld>
            <a:endParaRPr lang="en-US" dirty="0"/>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t>‹#›</a:t>
            </a:fld>
            <a:endParaRPr lang="en-US" dirty="0"/>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a:xfrm>
            <a:off x="0" y="5340311"/>
            <a:ext cx="866825" cy="23084"/>
          </a:xfrm>
          <a:prstGeom prst="rect">
            <a:avLst/>
          </a:prstGeom>
        </p:spPr>
        <p:txBody>
          <a:bodyPr/>
          <a:lstStyle/>
          <a:p>
            <a:r>
              <a:rPr lang="en-US" dirty="0"/>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314450" y="3191680"/>
            <a:ext cx="6515100" cy="249299"/>
          </a:xfrm>
        </p:spPr>
        <p:txBody>
          <a:bodyPr>
            <a:spAutoFit/>
          </a:bodyPr>
          <a:lstStyle>
            <a:lvl1pPr marL="0" indent="0" algn="ctr">
              <a:lnSpc>
                <a:spcPct val="90000"/>
              </a:lnSpc>
              <a:spcBef>
                <a:spcPts val="0"/>
              </a:spcBef>
              <a:buNone/>
              <a:defRPr sz="18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314450" y="1838330"/>
            <a:ext cx="6515100" cy="1142621"/>
          </a:xfrm>
          <a:prstGeom prst="rect">
            <a:avLst/>
          </a:prstGeom>
        </p:spPr>
        <p:txBody>
          <a:bodyPr anchor="b"/>
          <a:lstStyle>
            <a:lvl1pPr algn="ctr">
              <a:defRPr sz="4125">
                <a:solidFill>
                  <a:schemeClr val="accent1"/>
                </a:solidFill>
              </a:defRPr>
            </a:lvl1pPr>
          </a:lstStyle>
          <a:p>
            <a:r>
              <a:rPr lang="en-US" dirty="0"/>
              <a:t>Section title; Arial 55pt, sentence case</a:t>
            </a:r>
          </a:p>
        </p:txBody>
      </p:sp>
    </p:spTree>
    <p:extLst>
      <p:ext uri="{BB962C8B-B14F-4D97-AF65-F5344CB8AC3E}">
        <p14:creationId xmlns:p14="http://schemas.microsoft.com/office/powerpoint/2010/main" val="617220691"/>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8E7E16-35B8-4CB9-A115-B720192772D5}"/>
              </a:ext>
            </a:extLst>
          </p:cNvPr>
          <p:cNvSpPr/>
          <p:nvPr/>
        </p:nvSpPr>
        <p:spPr bwMode="gray">
          <a:xfrm>
            <a:off x="0" y="0"/>
            <a:ext cx="9144000" cy="5143500"/>
          </a:xfrm>
          <a:prstGeom prst="rect">
            <a:avLst/>
          </a:prstGeom>
          <a:solidFill>
            <a:schemeClr val="tx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eaLnBrk="1" fontAlgn="auto" hangingPunct="1">
              <a:lnSpc>
                <a:spcPct val="100000"/>
              </a:lnSpc>
              <a:spcBef>
                <a:spcPts val="450"/>
              </a:spcBef>
              <a:spcAft>
                <a:spcPts val="0"/>
              </a:spcAft>
            </a:pPr>
            <a:endParaRPr lang="en-US" sz="1050" b="0" i="0" u="none" baseline="0" dirty="0">
              <a:solidFill>
                <a:srgbClr val="FFFFFF"/>
              </a:solidFill>
            </a:endParaRPr>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a:xfrm>
            <a:off x="0" y="5378193"/>
            <a:ext cx="685800" cy="23084"/>
          </a:xfrm>
          <a:prstGeom prst="rect">
            <a:avLst/>
          </a:prstGeom>
        </p:spPr>
        <p:txBody>
          <a:bodyPr/>
          <a:lstStyle/>
          <a:p>
            <a:fld id="{53CF638C-039E-4A48-A8EB-E2D0262E67A1}" type="datetime1">
              <a:rPr lang="en-US" smtClean="0"/>
              <a:t>9/12/2023</a:t>
            </a:fld>
            <a:endParaRPr lang="en-US" dirty="0"/>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t>‹#›</a:t>
            </a:fld>
            <a:endParaRPr lang="en-US" dirty="0"/>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a:xfrm>
            <a:off x="0" y="5340311"/>
            <a:ext cx="866825" cy="23084"/>
          </a:xfrm>
          <a:prstGeom prst="rect">
            <a:avLst/>
          </a:prstGeom>
        </p:spPr>
        <p:txBody>
          <a:bodyPr/>
          <a:lstStyle/>
          <a:p>
            <a:r>
              <a:rPr lang="en-US" dirty="0"/>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314450" y="3191680"/>
            <a:ext cx="6515100" cy="249299"/>
          </a:xfrm>
        </p:spPr>
        <p:txBody>
          <a:bodyPr>
            <a:spAutoFit/>
          </a:bodyPr>
          <a:lstStyle>
            <a:lvl1pPr marL="0" indent="0" algn="ctr">
              <a:lnSpc>
                <a:spcPct val="90000"/>
              </a:lnSpc>
              <a:spcBef>
                <a:spcPts val="0"/>
              </a:spcBef>
              <a:buNone/>
              <a:defRPr sz="18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314450" y="1838330"/>
            <a:ext cx="6515100" cy="1142621"/>
          </a:xfrm>
          <a:prstGeom prst="rect">
            <a:avLst/>
          </a:prstGeom>
        </p:spPr>
        <p:txBody>
          <a:bodyPr anchor="b"/>
          <a:lstStyle>
            <a:lvl1pPr algn="ctr">
              <a:defRPr sz="4125">
                <a:solidFill>
                  <a:schemeClr val="accent1"/>
                </a:solidFill>
              </a:defRPr>
            </a:lvl1pPr>
          </a:lstStyle>
          <a:p>
            <a:r>
              <a:rPr lang="en-US" dirty="0"/>
              <a:t>Section title; Arial 55pt, sentence case</a:t>
            </a:r>
          </a:p>
        </p:txBody>
      </p:sp>
      <p:sp>
        <p:nvSpPr>
          <p:cNvPr id="8" name="Copyright">
            <a:extLst>
              <a:ext uri="{FF2B5EF4-FFF2-40B4-BE49-F238E27FC236}">
                <a16:creationId xmlns:a16="http://schemas.microsoft.com/office/drawing/2014/main" id="{CF403F95-F35C-46B2-9C5A-EEA7D05AEDF9}"/>
              </a:ext>
            </a:extLst>
          </p:cNvPr>
          <p:cNvSpPr txBox="1"/>
          <p:nvPr/>
        </p:nvSpPr>
        <p:spPr bwMode="gray">
          <a:xfrm>
            <a:off x="3524252" y="4823725"/>
            <a:ext cx="2095498" cy="80791"/>
          </a:xfrm>
          <a:prstGeom prst="rect">
            <a:avLst/>
          </a:prstGeom>
          <a:noFill/>
        </p:spPr>
        <p:txBody>
          <a:bodyPr wrap="square" lIns="0" tIns="0" rIns="0" bIns="0" rtlCol="0">
            <a:spAutoFit/>
          </a:bodyPr>
          <a:lstStyle/>
          <a:p>
            <a:pPr algn="ctr"/>
            <a:r>
              <a:rPr lang="en-US" sz="525" b="0" spc="0" baseline="0" dirty="0">
                <a:solidFill>
                  <a:schemeClr val="accent3"/>
                </a:solidFill>
              </a:rPr>
              <a:t>© 2023 Optum Rx. All rights reserved.</a:t>
            </a:r>
          </a:p>
        </p:txBody>
      </p:sp>
      <p:sp>
        <p:nvSpPr>
          <p:cNvPr id="9" name="Page number">
            <a:extLst>
              <a:ext uri="{FF2B5EF4-FFF2-40B4-BE49-F238E27FC236}">
                <a16:creationId xmlns:a16="http://schemas.microsoft.com/office/drawing/2014/main" id="{37B141C8-71AE-497A-9DCD-7033D5E1A16E}"/>
              </a:ext>
            </a:extLst>
          </p:cNvPr>
          <p:cNvSpPr txBox="1"/>
          <p:nvPr/>
        </p:nvSpPr>
        <p:spPr bwMode="gray">
          <a:xfrm>
            <a:off x="8682887" y="4795687"/>
            <a:ext cx="117020" cy="115416"/>
          </a:xfrm>
          <a:prstGeom prst="rect">
            <a:avLst/>
          </a:prstGeom>
          <a:noFill/>
        </p:spPr>
        <p:txBody>
          <a:bodyPr wrap="none" lIns="0" tIns="0" rIns="0" bIns="0" rtlCol="0">
            <a:spAutoFit/>
          </a:bodyPr>
          <a:lstStyle/>
          <a:p>
            <a:pPr algn="r"/>
            <a:fld id="{F5A598C3-6D56-4DAD-9460-40026567CEE1}" type="slidenum">
              <a:rPr lang="en-US" sz="750" b="1" smtClean="0">
                <a:solidFill>
                  <a:schemeClr val="accent3"/>
                </a:solidFill>
              </a:rPr>
              <a:pPr algn="r"/>
              <a:t>‹#›</a:t>
            </a:fld>
            <a:endParaRPr lang="en-US" sz="750" b="1" dirty="0">
              <a:solidFill>
                <a:schemeClr val="accent3"/>
              </a:solidFill>
            </a:endParaRPr>
          </a:p>
        </p:txBody>
      </p:sp>
      <p:pic>
        <p:nvPicPr>
          <p:cNvPr id="10" name="Optum Rx logo" descr="Optum Rx logo.">
            <a:extLst>
              <a:ext uri="{FF2B5EF4-FFF2-40B4-BE49-F238E27FC236}">
                <a16:creationId xmlns:a16="http://schemas.microsoft.com/office/drawing/2014/main" id="{5FBEAEE8-79DF-4532-B949-B0CB4C2E16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332553" y="4746522"/>
            <a:ext cx="892601" cy="189160"/>
          </a:xfrm>
          <a:prstGeom prst="rect">
            <a:avLst/>
          </a:prstGeom>
        </p:spPr>
      </p:pic>
    </p:spTree>
    <p:extLst>
      <p:ext uri="{BB962C8B-B14F-4D97-AF65-F5344CB8AC3E}">
        <p14:creationId xmlns:p14="http://schemas.microsoft.com/office/powerpoint/2010/main" val="17682733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p:nvSpPr>
        <p:spPr bwMode="gray">
          <a:xfrm>
            <a:off x="557249" y="1013631"/>
            <a:ext cx="7418495" cy="3116238"/>
          </a:xfrm>
          <a:prstGeom prst="rect">
            <a:avLst/>
          </a:prstGeom>
          <a:noFill/>
        </p:spPr>
        <p:txBody>
          <a:bodyPr wrap="square" lIns="0" tIns="0" rIns="0" bIns="0" rtlCol="0">
            <a:spAutoFit/>
          </a:bodyPr>
          <a:lstStyle/>
          <a:p>
            <a:pPr>
              <a:lnSpc>
                <a:spcPct val="90000"/>
              </a:lnSpc>
              <a:spcBef>
                <a:spcPts val="0"/>
              </a:spcBef>
            </a:pPr>
            <a:r>
              <a:rPr lang="en-US" sz="11250" b="1" dirty="0">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p:nvCxnSpPr>
        <p:spPr bwMode="gray">
          <a:xfrm>
            <a:off x="7122861" y="2571750"/>
            <a:ext cx="1463891"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734643"/>
      </p:ext>
    </p:extLst>
  </p:cSld>
  <p:clrMapOvr>
    <a:masterClrMapping/>
  </p:clrMapOvr>
  <p:hf sldNum="0" hdr="0" ftr="0" dt="0"/>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a:xfrm>
            <a:off x="0" y="5378193"/>
            <a:ext cx="685800" cy="23084"/>
          </a:xfrm>
          <a:prstGeom prst="rect">
            <a:avLst/>
          </a:prstGeom>
        </p:spPr>
        <p:txBody>
          <a:bodyPr/>
          <a:lstStyle/>
          <a:p>
            <a:fld id="{6017203D-7AF0-48CF-9AA1-1400585FFB1C}" type="datetime1">
              <a:rPr lang="en-US" smtClean="0"/>
              <a:t>9/12/2023</a:t>
            </a:fld>
            <a:endParaRPr lang="en-US" dirty="0"/>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t>‹#›</a:t>
            </a:fld>
            <a:endParaRPr lang="en-US" dirty="0"/>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a:xfrm>
            <a:off x="0" y="5340311"/>
            <a:ext cx="866825" cy="23084"/>
          </a:xfrm>
          <a:prstGeom prst="rect">
            <a:avLst/>
          </a:prstGeom>
        </p:spPr>
        <p:txBody>
          <a:bodyPr/>
          <a:lstStyle/>
          <a:p>
            <a:r>
              <a:rPr lang="en-US" dirty="0"/>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342899" y="226315"/>
            <a:ext cx="8133588" cy="403957"/>
          </a:xfrm>
          <a:prstGeom prst="rect">
            <a:avLst/>
          </a:prstGeom>
        </p:spPr>
        <p:txBody>
          <a:bodyPr lIns="0" rIns="0">
            <a:spAutoFit/>
          </a:bodyPr>
          <a:lstStyle>
            <a:lvl1pPr>
              <a:defRPr sz="2250">
                <a:solidFill>
                  <a:schemeClr val="accent1"/>
                </a:solidFill>
              </a:defRPr>
            </a:lvl1pPr>
          </a:lstStyle>
          <a:p>
            <a:r>
              <a:rPr lang="en-US" dirty="0"/>
              <a:t>Slide title; Arial 30pt bold, sentence case (1 line)</a:t>
            </a:r>
          </a:p>
        </p:txBody>
      </p:sp>
    </p:spTree>
    <p:extLst>
      <p:ext uri="{BB962C8B-B14F-4D97-AF65-F5344CB8AC3E}">
        <p14:creationId xmlns:p14="http://schemas.microsoft.com/office/powerpoint/2010/main" val="3870050486"/>
      </p:ext>
    </p:extLst>
  </p:cSld>
  <p:clrMapOvr>
    <a:masterClrMapping/>
  </p:clrMapOvr>
  <p:hf sldNum="0" hdr="0" ftr="0" dt="0"/>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guide id="5" orient="horz" pos="3936">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a:xfrm>
            <a:off x="0" y="5378193"/>
            <a:ext cx="685800" cy="23084"/>
          </a:xfrm>
          <a:prstGeom prst="rect">
            <a:avLst/>
          </a:prstGeom>
        </p:spPr>
        <p:txBody>
          <a:bodyPr/>
          <a:lstStyle/>
          <a:p>
            <a:fld id="{F05F61D3-6EEE-4B43-A90B-FDAB6329CC17}" type="datetime1">
              <a:rPr lang="en-US" smtClean="0"/>
              <a:t>9/12/2023</a:t>
            </a:fld>
            <a:endParaRPr lang="en-US"/>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a:xfrm>
            <a:off x="0" y="5340311"/>
            <a:ext cx="866825" cy="23084"/>
          </a:xfrm>
          <a:prstGeom prst="rect">
            <a:avLst/>
          </a:prstGeom>
        </p:spPr>
        <p:txBody>
          <a:bodyPr/>
          <a:lstStyle/>
          <a:p>
            <a:r>
              <a:rPr lang="en-US"/>
              <a:t>Confidential property of Optum. Do not distribute or reproduce without express permission from Optum.</a:t>
            </a:r>
          </a:p>
        </p:txBody>
      </p:sp>
      <p:sp>
        <p:nvSpPr>
          <p:cNvPr id="12" name="Title 1">
            <a:extLst>
              <a:ext uri="{FF2B5EF4-FFF2-40B4-BE49-F238E27FC236}">
                <a16:creationId xmlns:a16="http://schemas.microsoft.com/office/drawing/2014/main" id="{5B490303-ED5E-4D35-904F-9F7B2DB33012}"/>
              </a:ext>
            </a:extLst>
          </p:cNvPr>
          <p:cNvSpPr>
            <a:spLocks noGrp="1"/>
          </p:cNvSpPr>
          <p:nvPr>
            <p:ph type="title" hasCustomPrompt="1"/>
          </p:nvPr>
        </p:nvSpPr>
        <p:spPr bwMode="gray">
          <a:xfrm>
            <a:off x="342899" y="226315"/>
            <a:ext cx="8136083" cy="403957"/>
          </a:xfrm>
          <a:prstGeom prst="rect">
            <a:avLst/>
          </a:prstGeom>
        </p:spPr>
        <p:txBody>
          <a:bodyPr lIns="0" rIns="0">
            <a:spAutoFit/>
          </a:bodyPr>
          <a:lstStyle>
            <a:lvl1pPr>
              <a:defRPr sz="2250">
                <a:solidFill>
                  <a:schemeClr val="accent1"/>
                </a:solidFill>
              </a:defRPr>
            </a:lvl1pPr>
          </a:lstStyle>
          <a:p>
            <a:r>
              <a:rPr lang="en-US" dirty="0"/>
              <a:t>Slide title; Arial 30pt bold, sentence case (1 line)</a:t>
            </a:r>
          </a:p>
        </p:txBody>
      </p:sp>
      <p:sp>
        <p:nvSpPr>
          <p:cNvPr id="13" name="Subtitle placeholder">
            <a:extLst>
              <a:ext uri="{FF2B5EF4-FFF2-40B4-BE49-F238E27FC236}">
                <a16:creationId xmlns:a16="http://schemas.microsoft.com/office/drawing/2014/main" id="{29C61CCF-D09B-463A-8B79-15A873B8DD6A}"/>
              </a:ext>
            </a:extLst>
          </p:cNvPr>
          <p:cNvSpPr>
            <a:spLocks noGrp="1"/>
          </p:cNvSpPr>
          <p:nvPr>
            <p:ph type="body" sz="quarter" idx="13" hasCustomPrompt="1"/>
          </p:nvPr>
        </p:nvSpPr>
        <p:spPr bwMode="gray">
          <a:xfrm>
            <a:off x="342898" y="617220"/>
            <a:ext cx="8136083" cy="253916"/>
          </a:xfrm>
          <a:prstGeom prst="rect">
            <a:avLst/>
          </a:prstGeom>
        </p:spPr>
        <p:txBody>
          <a:bodyPr wrap="square">
            <a:spAutoFit/>
          </a:bodyPr>
          <a:lstStyle>
            <a:lvl1pPr marL="0">
              <a:lnSpc>
                <a:spcPct val="100000"/>
              </a:lnSpc>
              <a:spcBef>
                <a:spcPts val="0"/>
              </a:spcBef>
              <a:defRPr sz="1650" b="0">
                <a:solidFill>
                  <a:schemeClr val="accent1"/>
                </a:solidFill>
              </a:defRPr>
            </a:lvl1pPr>
          </a:lstStyle>
          <a:p>
            <a:pPr lvl="0"/>
            <a:r>
              <a:rPr lang="en-US" dirty="0"/>
              <a:t>Slide subtitle; Arial 22pt bold, sentence case (1 line)</a:t>
            </a:r>
          </a:p>
        </p:txBody>
      </p:sp>
    </p:spTree>
    <p:extLst>
      <p:ext uri="{BB962C8B-B14F-4D97-AF65-F5344CB8AC3E}">
        <p14:creationId xmlns:p14="http://schemas.microsoft.com/office/powerpoint/2010/main" val="1079244190"/>
      </p:ext>
    </p:extLst>
  </p:cSld>
  <p:clrMapOvr>
    <a:masterClrMapping/>
  </p:clrMapOvr>
  <p:hf sldNum="0" hdr="0" ftr="0" dt="0"/>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a:xfrm>
            <a:off x="0" y="5378193"/>
            <a:ext cx="685800" cy="23084"/>
          </a:xfrm>
          <a:prstGeom prst="rect">
            <a:avLst/>
          </a:prstGeom>
        </p:spPr>
        <p:txBody>
          <a:bodyPr/>
          <a:lstStyle/>
          <a:p>
            <a:fld id="{F05F61D3-6EEE-4B43-A90B-FDAB6329CC17}" type="datetime1">
              <a:rPr lang="en-US" smtClean="0"/>
              <a:t>9/12/2023</a:t>
            </a:fld>
            <a:endParaRPr lang="en-US"/>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a:xfrm>
            <a:off x="0" y="5340311"/>
            <a:ext cx="866825" cy="23084"/>
          </a:xfrm>
          <a:prstGeom prst="rect">
            <a:avLst/>
          </a:prstGeom>
        </p:spPr>
        <p:txBody>
          <a:bodyPr/>
          <a:lstStyle/>
          <a:p>
            <a:r>
              <a:rPr lang="en-US"/>
              <a:t>Confidential property of Optum. Do not distribute or reproduce without express permission from Optum.</a:t>
            </a:r>
          </a:p>
        </p:txBody>
      </p:sp>
      <p:sp>
        <p:nvSpPr>
          <p:cNvPr id="9" name="Title 1">
            <a:extLst>
              <a:ext uri="{FF2B5EF4-FFF2-40B4-BE49-F238E27FC236}">
                <a16:creationId xmlns:a16="http://schemas.microsoft.com/office/drawing/2014/main" id="{39A691BC-8CE3-451C-8D8C-4F2C51BA8579}"/>
              </a:ext>
            </a:extLst>
          </p:cNvPr>
          <p:cNvSpPr>
            <a:spLocks noGrp="1"/>
          </p:cNvSpPr>
          <p:nvPr>
            <p:ph type="title" hasCustomPrompt="1"/>
          </p:nvPr>
        </p:nvSpPr>
        <p:spPr bwMode="gray">
          <a:xfrm>
            <a:off x="342899" y="226314"/>
            <a:ext cx="8136083" cy="715581"/>
          </a:xfrm>
          <a:prstGeom prst="rect">
            <a:avLst/>
          </a:prstGeom>
        </p:spPr>
        <p:txBody>
          <a:bodyPr lIns="0" rIns="0">
            <a:spAutoFit/>
          </a:bodyPr>
          <a:lstStyle>
            <a:lvl1pPr>
              <a:defRPr sz="2250">
                <a:solidFill>
                  <a:schemeClr val="accent1"/>
                </a:solidFill>
              </a:defRPr>
            </a:lvl1pPr>
          </a:lstStyle>
          <a:p>
            <a:r>
              <a:rPr lang="en-US" dirty="0"/>
              <a:t>Click to edit master title style</a:t>
            </a:r>
            <a:br>
              <a:rPr lang="en-US" dirty="0"/>
            </a:br>
            <a:r>
              <a:rPr lang="en-US" dirty="0"/>
              <a:t>double line title</a:t>
            </a:r>
          </a:p>
        </p:txBody>
      </p:sp>
    </p:spTree>
    <p:extLst>
      <p:ext uri="{BB962C8B-B14F-4D97-AF65-F5344CB8AC3E}">
        <p14:creationId xmlns:p14="http://schemas.microsoft.com/office/powerpoint/2010/main" val="2446346711"/>
      </p:ext>
    </p:extLst>
  </p:cSld>
  <p:clrMapOvr>
    <a:masterClrMapping/>
  </p:clrMapOvr>
  <p:hf sldNum="0" hdr="0" ftr="0" dt="0"/>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a:xfrm>
            <a:off x="0" y="5378193"/>
            <a:ext cx="685800" cy="23084"/>
          </a:xfrm>
          <a:prstGeom prst="rect">
            <a:avLst/>
          </a:prstGeom>
        </p:spPr>
        <p:txBody>
          <a:bodyPr/>
          <a:lstStyle/>
          <a:p>
            <a:fld id="{91B49150-1D91-41AC-9706-7B003B9B505B}" type="datetime1">
              <a:rPr lang="en-US" smtClean="0"/>
              <a:t>9/12/2023</a:t>
            </a:fld>
            <a:endParaRPr lang="en-US" dirty="0"/>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a:xfrm>
            <a:off x="0" y="5416075"/>
            <a:ext cx="685800" cy="23084"/>
          </a:xfrm>
          <a:prstGeom prst="rect">
            <a:avLst/>
          </a:prstGeom>
        </p:spPr>
        <p:txBody>
          <a:bodyPr/>
          <a:lstStyle/>
          <a:p>
            <a:fld id="{03805D93-7D4B-4CBC-BABC-3A8AC08CB7F4}" type="slidenum">
              <a:rPr lang="en-US" smtClean="0"/>
              <a:t>‹#›</a:t>
            </a:fld>
            <a:endParaRPr lang="en-US" dirty="0"/>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a:xfrm>
            <a:off x="0" y="5340311"/>
            <a:ext cx="866825" cy="23084"/>
          </a:xfrm>
          <a:prstGeom prst="rect">
            <a:avLst/>
          </a:prstGeom>
        </p:spPr>
        <p:txBody>
          <a:bodyPr/>
          <a:lstStyle/>
          <a:p>
            <a:r>
              <a:rPr lang="en-US" dirty="0"/>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342900" y="960120"/>
            <a:ext cx="8133588" cy="2947564"/>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61EE4814-2CA8-4112-AB48-23FEFBD59F9C}"/>
              </a:ext>
            </a:extLst>
          </p:cNvPr>
          <p:cNvSpPr>
            <a:spLocks noGrp="1"/>
          </p:cNvSpPr>
          <p:nvPr>
            <p:ph type="title" hasCustomPrompt="1"/>
          </p:nvPr>
        </p:nvSpPr>
        <p:spPr bwMode="gray">
          <a:xfrm>
            <a:off x="342899" y="226315"/>
            <a:ext cx="8133588" cy="403957"/>
          </a:xfrm>
          <a:prstGeom prst="rect">
            <a:avLst/>
          </a:prstGeom>
        </p:spPr>
        <p:txBody>
          <a:bodyPr lIns="0" rIns="0">
            <a:spAutoFit/>
          </a:bodyPr>
          <a:lstStyle>
            <a:lvl1pPr>
              <a:defRPr sz="2250">
                <a:solidFill>
                  <a:schemeClr val="accent1"/>
                </a:solidFill>
              </a:defRPr>
            </a:lvl1pPr>
          </a:lstStyle>
          <a:p>
            <a:r>
              <a:rPr lang="en-US" dirty="0"/>
              <a:t>Slide title; Arial 30pt bold, sentence case (1 line)</a:t>
            </a:r>
          </a:p>
        </p:txBody>
      </p:sp>
    </p:spTree>
    <p:extLst>
      <p:ext uri="{BB962C8B-B14F-4D97-AF65-F5344CB8AC3E}">
        <p14:creationId xmlns:p14="http://schemas.microsoft.com/office/powerpoint/2010/main" val="2609464072"/>
      </p:ext>
    </p:extLst>
  </p:cSld>
  <p:clrMapOvr>
    <a:masterClrMapping/>
  </p:clrMapOvr>
  <p:hf sldNum="0" hdr="0" ftr="0" dt="0"/>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a:xfrm>
            <a:off x="0" y="5378193"/>
            <a:ext cx="685800" cy="23084"/>
          </a:xfrm>
          <a:prstGeom prst="rect">
            <a:avLst/>
          </a:prstGeom>
        </p:spPr>
        <p:txBody>
          <a:bodyPr/>
          <a:lstStyle/>
          <a:p>
            <a:fld id="{0979BA85-8310-4250-AB3A-A97C30E154CC}" type="datetime1">
              <a:rPr lang="en-US" smtClean="0"/>
              <a:t>9/12/2023</a:t>
            </a:fld>
            <a:endParaRPr lang="en-US" dirty="0"/>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t>‹#›</a:t>
            </a:fld>
            <a:endParaRPr lang="en-US" dirty="0"/>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a:xfrm>
            <a:off x="0" y="5340311"/>
            <a:ext cx="866825" cy="23084"/>
          </a:xfrm>
          <a:prstGeom prst="rect">
            <a:avLst/>
          </a:prstGeom>
        </p:spPr>
        <p:txBody>
          <a:bodyPr/>
          <a:lstStyle/>
          <a:p>
            <a:r>
              <a:rPr lang="en-US" dirty="0"/>
              <a:t>Confidential property of Optum. Do not distribute or reproduce without express permission from Optum.</a:t>
            </a:r>
          </a:p>
        </p:txBody>
      </p:sp>
    </p:spTree>
    <p:extLst>
      <p:ext uri="{BB962C8B-B14F-4D97-AF65-F5344CB8AC3E}">
        <p14:creationId xmlns:p14="http://schemas.microsoft.com/office/powerpoint/2010/main" val="1028466361"/>
      </p:ext>
    </p:extLst>
  </p:cSld>
  <p:clrMapOvr>
    <a:masterClrMapping/>
  </p:clrMapOvr>
  <p:hf sldNum="0" hdr="0" ftr="0" dt="0"/>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p:nvSpPr>
        <p:spPr bwMode="gray">
          <a:xfrm>
            <a:off x="557249" y="1013631"/>
            <a:ext cx="7418495" cy="3116238"/>
          </a:xfrm>
          <a:prstGeom prst="rect">
            <a:avLst/>
          </a:prstGeom>
          <a:noFill/>
        </p:spPr>
        <p:txBody>
          <a:bodyPr wrap="square" lIns="0" tIns="0" rIns="0" bIns="0" rtlCol="0">
            <a:spAutoFit/>
          </a:bodyPr>
          <a:lstStyle/>
          <a:p>
            <a:pPr>
              <a:lnSpc>
                <a:spcPct val="90000"/>
              </a:lnSpc>
              <a:spcBef>
                <a:spcPts val="0"/>
              </a:spcBef>
            </a:pPr>
            <a:r>
              <a:rPr lang="en-US" sz="11250" b="1" dirty="0">
                <a:solidFill>
                  <a:schemeClr val="bg1"/>
                </a:solidFill>
              </a:rPr>
              <a:t>Quotes/</a:t>
            </a:r>
            <a:br>
              <a:rPr lang="en-US" sz="11250" b="1" dirty="0">
                <a:solidFill>
                  <a:schemeClr val="bg1"/>
                </a:solidFill>
              </a:rPr>
            </a:br>
            <a:r>
              <a:rPr lang="en-US" sz="11250" b="1" dirty="0">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p:nvCxnSpPr>
        <p:spPr bwMode="gray">
          <a:xfrm>
            <a:off x="7122861" y="2571750"/>
            <a:ext cx="1463891"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006146"/>
      </p:ext>
    </p:extLst>
  </p:cSld>
  <p:clrMapOvr>
    <a:masterClrMapping/>
  </p:clrMapOvr>
  <p:hf sldNum="0" hdr="0" ftr="0" dt="0"/>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a:xfrm>
            <a:off x="0" y="5378193"/>
            <a:ext cx="685800" cy="23084"/>
          </a:xfrm>
          <a:prstGeom prst="rect">
            <a:avLst/>
          </a:prstGeom>
        </p:spPr>
        <p:txBody>
          <a:bodyPr/>
          <a:lstStyle/>
          <a:p>
            <a:fld id="{13B8E4E7-F449-402F-9339-239906911B51}" type="datetime1">
              <a:rPr lang="en-US" smtClean="0"/>
              <a:t>9/12/2023</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a:xfrm>
            <a:off x="0" y="5340311"/>
            <a:ext cx="866825" cy="23084"/>
          </a:xfrm>
          <a:prstGeom prst="rect">
            <a:avLst/>
          </a:prstGeom>
        </p:spPr>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38303" y="137160"/>
            <a:ext cx="8867394" cy="4452063"/>
          </a:xfrm>
          <a:prstGeom prst="roundRect">
            <a:avLst>
              <a:gd name="adj" fmla="val 1011"/>
            </a:avLst>
          </a:prstGeom>
          <a:solidFill>
            <a:schemeClr val="tx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050" b="0" i="0" u="none" baseline="0" dirty="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394594" y="848695"/>
            <a:ext cx="354814" cy="354814"/>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482328" y="1380964"/>
            <a:ext cx="6176963" cy="2099233"/>
          </a:xfrm>
        </p:spPr>
        <p:txBody>
          <a:bodyPr>
            <a:normAutofit/>
          </a:bodyPr>
          <a:lstStyle>
            <a:lvl1pPr algn="ctr">
              <a:spcBef>
                <a:spcPts val="900"/>
              </a:spcBef>
              <a:defRPr sz="1950">
                <a:solidFill>
                  <a:schemeClr val="accent1"/>
                </a:solidFill>
              </a:defRPr>
            </a:lvl1pPr>
            <a:lvl2pPr>
              <a:defRPr sz="1950">
                <a:solidFill>
                  <a:schemeClr val="accent5"/>
                </a:solidFill>
              </a:defRPr>
            </a:lvl2pPr>
            <a:lvl3pPr>
              <a:defRPr sz="1950">
                <a:solidFill>
                  <a:schemeClr val="accent5"/>
                </a:solidFill>
              </a:defRPr>
            </a:lvl3pPr>
            <a:lvl4pPr>
              <a:defRPr sz="1950">
                <a:solidFill>
                  <a:schemeClr val="accent5"/>
                </a:solidFill>
              </a:defRPr>
            </a:lvl4pPr>
            <a:lvl5pPr>
              <a:defRPr sz="1950">
                <a:solidFill>
                  <a:schemeClr val="accent5"/>
                </a:solidFill>
              </a:defRPr>
            </a:lvl5pPr>
          </a:lstStyle>
          <a:p>
            <a:pPr lvl="0"/>
            <a:r>
              <a:rPr lang="en-US" dirty="0"/>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2771775" y="4027946"/>
            <a:ext cx="3600450" cy="161583"/>
          </a:xfrm>
        </p:spPr>
        <p:txBody>
          <a:bodyPr wrap="square" anchor="b">
            <a:spAutoFit/>
          </a:bodyPr>
          <a:lstStyle>
            <a:lvl1pPr algn="ctr">
              <a:defRPr sz="1050" b="1">
                <a:solidFill>
                  <a:schemeClr val="accent1"/>
                </a:solidFill>
              </a:defRPr>
            </a:lvl1pPr>
            <a:lvl2pPr algn="ctr">
              <a:defRPr sz="1050" b="1">
                <a:solidFill>
                  <a:schemeClr val="accent5"/>
                </a:solidFill>
              </a:defRPr>
            </a:lvl2pPr>
            <a:lvl3pPr algn="ctr">
              <a:defRPr sz="1050" b="1">
                <a:solidFill>
                  <a:schemeClr val="accent5"/>
                </a:solidFill>
              </a:defRPr>
            </a:lvl3pPr>
            <a:lvl4pPr algn="ctr">
              <a:defRPr sz="1050" b="1">
                <a:solidFill>
                  <a:schemeClr val="accent5"/>
                </a:solidFill>
              </a:defRPr>
            </a:lvl4pPr>
            <a:lvl5pPr algn="ctr">
              <a:defRPr sz="105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2771775" y="4209361"/>
            <a:ext cx="3600450" cy="138500"/>
          </a:xfrm>
        </p:spPr>
        <p:txBody>
          <a:bodyPr wrap="square" anchor="t">
            <a:spAutoFit/>
          </a:bodyPr>
          <a:lstStyle>
            <a:lvl1pPr algn="ctr">
              <a:defRPr sz="900" b="0">
                <a:solidFill>
                  <a:schemeClr val="accent1"/>
                </a:solidFill>
              </a:defRPr>
            </a:lvl1pPr>
            <a:lvl2pPr algn="ctr">
              <a:defRPr sz="1050" b="1">
                <a:solidFill>
                  <a:schemeClr val="accent5"/>
                </a:solidFill>
              </a:defRPr>
            </a:lvl2pPr>
            <a:lvl3pPr algn="ctr">
              <a:defRPr sz="1050" b="1">
                <a:solidFill>
                  <a:schemeClr val="accent5"/>
                </a:solidFill>
              </a:defRPr>
            </a:lvl3pPr>
            <a:lvl4pPr algn="ctr">
              <a:defRPr sz="1050" b="1">
                <a:solidFill>
                  <a:schemeClr val="accent5"/>
                </a:solidFill>
              </a:defRPr>
            </a:lvl4pPr>
            <a:lvl5pPr algn="ctr">
              <a:defRPr sz="1050" b="1">
                <a:solidFill>
                  <a:schemeClr val="accent5"/>
                </a:solidFill>
              </a:defRPr>
            </a:lvl5pPr>
          </a:lstStyle>
          <a:p>
            <a:pPr lvl="0"/>
            <a:r>
              <a:rPr lang="en-US" dirty="0"/>
              <a:t>Attribution title, Arial 12pt</a:t>
            </a:r>
          </a:p>
        </p:txBody>
      </p:sp>
    </p:spTree>
    <p:extLst>
      <p:ext uri="{BB962C8B-B14F-4D97-AF65-F5344CB8AC3E}">
        <p14:creationId xmlns:p14="http://schemas.microsoft.com/office/powerpoint/2010/main" val="2437949388"/>
      </p:ext>
    </p:extLst>
  </p:cSld>
  <p:clrMapOvr>
    <a:masterClrMapping/>
  </p:clrMapOvr>
  <p:hf sldNum="0" hdr="0" ftr="0" dt="0"/>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457200" y="1060314"/>
            <a:ext cx="8229600" cy="4007341"/>
          </a:xfrm>
        </p:spPr>
        <p:txBody>
          <a:bodyPr>
            <a:normAutofit/>
          </a:bodyPr>
          <a:lstStyle>
            <a:lvl1pPr>
              <a:defRPr sz="2800"/>
            </a:lvl1pPr>
            <a:lvl2pPr>
              <a:defRPr sz="2400"/>
            </a:lvl2pPr>
            <a:lvl3pPr>
              <a:defRPr sz="2000"/>
            </a:lvl3pPr>
            <a:lvl4pPr>
              <a:defRPr sz="1800"/>
            </a:lvl4pPr>
            <a:lvl5pPr>
              <a:defRPr sz="1600"/>
            </a:lvl5pPr>
          </a:lstStyle>
          <a:p>
            <a:pPr lvl="0"/>
            <a:r>
              <a:rPr lang="en-US" dirty="0"/>
              <a:t>Click to Edit Master Text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BCDA507D-3411-9A63-96F5-9CE36AB8B225}"/>
              </a:ext>
            </a:extLst>
          </p:cNvPr>
          <p:cNvSpPr>
            <a:spLocks noGrp="1"/>
          </p:cNvSpPr>
          <p:nvPr>
            <p:ph type="title" hasCustomPrompt="1"/>
          </p:nvPr>
        </p:nvSpPr>
        <p:spPr>
          <a:xfrm>
            <a:off x="152400" y="203200"/>
            <a:ext cx="7640319" cy="701040"/>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367261680"/>
      </p:ext>
    </p:extLst>
  </p:cSld>
  <p:clrMapOvr>
    <a:masterClrMapping/>
  </p:clrMapOvr>
  <p:extLst>
    <p:ext uri="{DCECCB84-F9BA-43D5-87BE-67443E8EF086}">
      <p15:sldGuideLst xmlns:p15="http://schemas.microsoft.com/office/powerpoint/2012/main">
        <p15:guide id="3"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457200" y="947649"/>
            <a:ext cx="8229600" cy="3972388"/>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457200" y="169055"/>
            <a:ext cx="8229600" cy="762000"/>
          </a:xfrm>
        </p:spPr>
        <p:txBody>
          <a:bodyPr>
            <a:normAutofit/>
          </a:bodyPr>
          <a:lstStyle>
            <a:lvl1pPr algn="l">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3102938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a:xfrm>
            <a:off x="0" y="5378193"/>
            <a:ext cx="685800" cy="23084"/>
          </a:xfrm>
          <a:prstGeom prst="rect">
            <a:avLst/>
          </a:prstGeom>
        </p:spPr>
        <p:txBody>
          <a:bodyPr/>
          <a:lstStyle/>
          <a:p>
            <a:fld id="{13B8E4E7-F449-402F-9339-239906911B51}" type="datetime1">
              <a:rPr lang="en-US" smtClean="0"/>
              <a:t>9/12/2023</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a:xfrm>
            <a:off x="0" y="5340311"/>
            <a:ext cx="866825" cy="23084"/>
          </a:xfrm>
          <a:prstGeom prst="rect">
            <a:avLst/>
          </a:prstGeom>
        </p:spPr>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38303" y="137160"/>
            <a:ext cx="8867394" cy="4452063"/>
          </a:xfrm>
          <a:prstGeom prst="roundRect">
            <a:avLst>
              <a:gd name="adj" fmla="val 1011"/>
            </a:avLst>
          </a:prstGeom>
          <a:solidFill>
            <a:schemeClr val="tx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050" b="0" i="0" u="none" baseline="0" dirty="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482328" y="1076326"/>
            <a:ext cx="6176963" cy="1838325"/>
          </a:xfrm>
        </p:spPr>
        <p:txBody>
          <a:bodyPr>
            <a:normAutofit/>
          </a:bodyPr>
          <a:lstStyle>
            <a:lvl1pPr algn="ctr">
              <a:spcBef>
                <a:spcPts val="900"/>
              </a:spcBef>
              <a:defRPr sz="1950">
                <a:solidFill>
                  <a:schemeClr val="accent1"/>
                </a:solidFill>
              </a:defRPr>
            </a:lvl1pPr>
            <a:lvl2pPr>
              <a:defRPr sz="1950">
                <a:solidFill>
                  <a:schemeClr val="accent5"/>
                </a:solidFill>
              </a:defRPr>
            </a:lvl2pPr>
            <a:lvl3pPr>
              <a:defRPr sz="1950">
                <a:solidFill>
                  <a:schemeClr val="accent5"/>
                </a:solidFill>
              </a:defRPr>
            </a:lvl3pPr>
            <a:lvl4pPr>
              <a:defRPr sz="1950">
                <a:solidFill>
                  <a:schemeClr val="accent5"/>
                </a:solidFill>
              </a:defRPr>
            </a:lvl4pPr>
            <a:lvl5pPr>
              <a:defRPr sz="1950">
                <a:solidFill>
                  <a:schemeClr val="accent5"/>
                </a:solidFill>
              </a:defRPr>
            </a:lvl5pPr>
          </a:lstStyle>
          <a:p>
            <a:pPr lvl="0"/>
            <a:r>
              <a:rPr lang="en-US" dirty="0"/>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2771775" y="4027946"/>
            <a:ext cx="3600450" cy="161583"/>
          </a:xfrm>
        </p:spPr>
        <p:txBody>
          <a:bodyPr wrap="square" anchor="b">
            <a:spAutoFit/>
          </a:bodyPr>
          <a:lstStyle>
            <a:lvl1pPr algn="ctr">
              <a:defRPr sz="1050" b="1">
                <a:solidFill>
                  <a:schemeClr val="accent1"/>
                </a:solidFill>
              </a:defRPr>
            </a:lvl1pPr>
            <a:lvl2pPr algn="ctr">
              <a:defRPr sz="1050" b="1">
                <a:solidFill>
                  <a:schemeClr val="accent5"/>
                </a:solidFill>
              </a:defRPr>
            </a:lvl2pPr>
            <a:lvl3pPr algn="ctr">
              <a:defRPr sz="1050" b="1">
                <a:solidFill>
                  <a:schemeClr val="accent5"/>
                </a:solidFill>
              </a:defRPr>
            </a:lvl3pPr>
            <a:lvl4pPr algn="ctr">
              <a:defRPr sz="1050" b="1">
                <a:solidFill>
                  <a:schemeClr val="accent5"/>
                </a:solidFill>
              </a:defRPr>
            </a:lvl4pPr>
            <a:lvl5pPr algn="ctr">
              <a:defRPr sz="105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2771775" y="4209361"/>
            <a:ext cx="3600450" cy="138500"/>
          </a:xfrm>
        </p:spPr>
        <p:txBody>
          <a:bodyPr wrap="square" anchor="t">
            <a:spAutoFit/>
          </a:bodyPr>
          <a:lstStyle>
            <a:lvl1pPr algn="ctr">
              <a:defRPr sz="900" b="0">
                <a:solidFill>
                  <a:schemeClr val="accent1"/>
                </a:solidFill>
              </a:defRPr>
            </a:lvl1pPr>
            <a:lvl2pPr algn="ctr">
              <a:defRPr sz="1050" b="1">
                <a:solidFill>
                  <a:schemeClr val="accent5"/>
                </a:solidFill>
              </a:defRPr>
            </a:lvl2pPr>
            <a:lvl3pPr algn="ctr">
              <a:defRPr sz="1050" b="1">
                <a:solidFill>
                  <a:schemeClr val="accent5"/>
                </a:solidFill>
              </a:defRPr>
            </a:lvl3pPr>
            <a:lvl4pPr algn="ctr">
              <a:defRPr sz="1050" b="1">
                <a:solidFill>
                  <a:schemeClr val="accent5"/>
                </a:solidFill>
              </a:defRPr>
            </a:lvl4pPr>
            <a:lvl5pPr algn="ctr">
              <a:defRPr sz="1050" b="1">
                <a:solidFill>
                  <a:schemeClr val="accent5"/>
                </a:solidFill>
              </a:defRPr>
            </a:lvl5pPr>
          </a:lstStyle>
          <a:p>
            <a:pPr lvl="0"/>
            <a:r>
              <a:rPr lang="en-US" dirty="0"/>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394594" y="529428"/>
            <a:ext cx="354814" cy="354814"/>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4177665" y="3077437"/>
            <a:ext cx="788670" cy="788670"/>
          </a:xfrm>
          <a:prstGeom prst="ellipse">
            <a:avLst/>
          </a:prstGeom>
        </p:spPr>
        <p:txBody>
          <a:bodyPr>
            <a:normAutofit/>
          </a:bodyPr>
          <a:lstStyle>
            <a:lvl1pPr algn="ctr">
              <a:spcBef>
                <a:spcPts val="0"/>
              </a:spcBef>
              <a:defRPr sz="600">
                <a:solidFill>
                  <a:schemeClr val="accent1"/>
                </a:solidFill>
              </a:defRPr>
            </a:lvl1pPr>
          </a:lstStyle>
          <a:p>
            <a:r>
              <a:rPr lang="en-US" dirty="0"/>
              <a:t>Insert attribution photo</a:t>
            </a:r>
          </a:p>
        </p:txBody>
      </p:sp>
    </p:spTree>
    <p:extLst>
      <p:ext uri="{BB962C8B-B14F-4D97-AF65-F5344CB8AC3E}">
        <p14:creationId xmlns:p14="http://schemas.microsoft.com/office/powerpoint/2010/main" val="171500601"/>
      </p:ext>
    </p:extLst>
  </p:cSld>
  <p:clrMapOvr>
    <a:masterClrMapping/>
  </p:clrMapOvr>
  <p:hf sldNum="0" hdr="0" ftr="0" dt="0"/>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a:xfrm>
            <a:off x="0" y="5378193"/>
            <a:ext cx="685800" cy="23084"/>
          </a:xfrm>
          <a:prstGeom prst="rect">
            <a:avLst/>
          </a:prstGeom>
        </p:spPr>
        <p:txBody>
          <a:bodyPr/>
          <a:lstStyle/>
          <a:p>
            <a:fld id="{13B8E4E7-F449-402F-9339-239906911B51}" type="datetime1">
              <a:rPr lang="en-US" smtClean="0"/>
              <a:t>9/12/2023</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a:xfrm>
            <a:off x="0" y="5340311"/>
            <a:ext cx="866825" cy="23084"/>
          </a:xfrm>
          <a:prstGeom prst="rect">
            <a:avLst/>
          </a:prstGeom>
        </p:spPr>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38303" y="137160"/>
            <a:ext cx="8867394" cy="4452063"/>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050" b="0" i="0" u="none" baseline="0" dirty="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394594" y="848695"/>
            <a:ext cx="354814" cy="354814"/>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482328" y="1380964"/>
            <a:ext cx="6176963" cy="2099233"/>
          </a:xfrm>
        </p:spPr>
        <p:txBody>
          <a:bodyPr>
            <a:normAutofit/>
          </a:bodyPr>
          <a:lstStyle>
            <a:lvl1pPr algn="ctr">
              <a:spcBef>
                <a:spcPts val="900"/>
              </a:spcBef>
              <a:defRPr sz="1950">
                <a:solidFill>
                  <a:schemeClr val="accent1"/>
                </a:solidFill>
              </a:defRPr>
            </a:lvl1pPr>
            <a:lvl2pPr>
              <a:defRPr sz="1950">
                <a:solidFill>
                  <a:schemeClr val="accent5"/>
                </a:solidFill>
              </a:defRPr>
            </a:lvl2pPr>
            <a:lvl3pPr>
              <a:defRPr sz="1950">
                <a:solidFill>
                  <a:schemeClr val="accent5"/>
                </a:solidFill>
              </a:defRPr>
            </a:lvl3pPr>
            <a:lvl4pPr>
              <a:defRPr sz="1950">
                <a:solidFill>
                  <a:schemeClr val="accent5"/>
                </a:solidFill>
              </a:defRPr>
            </a:lvl4pPr>
            <a:lvl5pPr>
              <a:defRPr sz="1950">
                <a:solidFill>
                  <a:schemeClr val="accent5"/>
                </a:solidFill>
              </a:defRPr>
            </a:lvl5pPr>
          </a:lstStyle>
          <a:p>
            <a:pPr lvl="0"/>
            <a:r>
              <a:rPr lang="en-US" dirty="0"/>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2771775" y="4027946"/>
            <a:ext cx="3600450" cy="161583"/>
          </a:xfrm>
        </p:spPr>
        <p:txBody>
          <a:bodyPr wrap="square" anchor="b">
            <a:spAutoFit/>
          </a:bodyPr>
          <a:lstStyle>
            <a:lvl1pPr algn="ctr">
              <a:defRPr sz="1050" b="1">
                <a:solidFill>
                  <a:schemeClr val="accent1"/>
                </a:solidFill>
              </a:defRPr>
            </a:lvl1pPr>
            <a:lvl2pPr algn="ctr">
              <a:defRPr sz="1050" b="1">
                <a:solidFill>
                  <a:schemeClr val="accent5"/>
                </a:solidFill>
              </a:defRPr>
            </a:lvl2pPr>
            <a:lvl3pPr algn="ctr">
              <a:defRPr sz="1050" b="1">
                <a:solidFill>
                  <a:schemeClr val="accent5"/>
                </a:solidFill>
              </a:defRPr>
            </a:lvl3pPr>
            <a:lvl4pPr algn="ctr">
              <a:defRPr sz="1050" b="1">
                <a:solidFill>
                  <a:schemeClr val="accent5"/>
                </a:solidFill>
              </a:defRPr>
            </a:lvl4pPr>
            <a:lvl5pPr algn="ctr">
              <a:defRPr sz="105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2771775" y="4209361"/>
            <a:ext cx="3600450" cy="138500"/>
          </a:xfrm>
        </p:spPr>
        <p:txBody>
          <a:bodyPr wrap="square" anchor="t">
            <a:spAutoFit/>
          </a:bodyPr>
          <a:lstStyle>
            <a:lvl1pPr algn="ctr">
              <a:defRPr sz="900" b="0">
                <a:solidFill>
                  <a:schemeClr val="accent1"/>
                </a:solidFill>
              </a:defRPr>
            </a:lvl1pPr>
            <a:lvl2pPr algn="ctr">
              <a:defRPr sz="1050" b="1">
                <a:solidFill>
                  <a:schemeClr val="accent5"/>
                </a:solidFill>
              </a:defRPr>
            </a:lvl2pPr>
            <a:lvl3pPr algn="ctr">
              <a:defRPr sz="1050" b="1">
                <a:solidFill>
                  <a:schemeClr val="accent5"/>
                </a:solidFill>
              </a:defRPr>
            </a:lvl3pPr>
            <a:lvl4pPr algn="ctr">
              <a:defRPr sz="1050" b="1">
                <a:solidFill>
                  <a:schemeClr val="accent5"/>
                </a:solidFill>
              </a:defRPr>
            </a:lvl4pPr>
            <a:lvl5pPr algn="ctr">
              <a:defRPr sz="1050" b="1">
                <a:solidFill>
                  <a:schemeClr val="accent5"/>
                </a:solidFill>
              </a:defRPr>
            </a:lvl5pPr>
          </a:lstStyle>
          <a:p>
            <a:pPr lvl="0"/>
            <a:r>
              <a:rPr lang="en-US" dirty="0"/>
              <a:t>Attribution title, Arial 12pt</a:t>
            </a:r>
          </a:p>
        </p:txBody>
      </p:sp>
    </p:spTree>
    <p:extLst>
      <p:ext uri="{BB962C8B-B14F-4D97-AF65-F5344CB8AC3E}">
        <p14:creationId xmlns:p14="http://schemas.microsoft.com/office/powerpoint/2010/main" val="961109079"/>
      </p:ext>
    </p:extLst>
  </p:cSld>
  <p:clrMapOvr>
    <a:masterClrMapping/>
  </p:clrMapOvr>
  <p:hf sldNum="0" hdr="0" ftr="0" dt="0"/>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a:xfrm>
            <a:off x="0" y="5378193"/>
            <a:ext cx="685800" cy="23084"/>
          </a:xfrm>
          <a:prstGeom prst="rect">
            <a:avLst/>
          </a:prstGeom>
        </p:spPr>
        <p:txBody>
          <a:bodyPr/>
          <a:lstStyle/>
          <a:p>
            <a:fld id="{13B8E4E7-F449-402F-9339-239906911B51}" type="datetime1">
              <a:rPr lang="en-US" smtClean="0"/>
              <a:t>9/12/2023</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a:xfrm>
            <a:off x="0" y="5340311"/>
            <a:ext cx="866825" cy="23084"/>
          </a:xfrm>
          <a:prstGeom prst="rect">
            <a:avLst/>
          </a:prstGeom>
        </p:spPr>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38303" y="137160"/>
            <a:ext cx="8867394" cy="4452063"/>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050" b="0" i="0" u="none" baseline="0" dirty="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482328" y="1076326"/>
            <a:ext cx="6176963" cy="1838325"/>
          </a:xfrm>
        </p:spPr>
        <p:txBody>
          <a:bodyPr>
            <a:normAutofit/>
          </a:bodyPr>
          <a:lstStyle>
            <a:lvl1pPr algn="ctr">
              <a:spcBef>
                <a:spcPts val="900"/>
              </a:spcBef>
              <a:defRPr sz="1950">
                <a:solidFill>
                  <a:schemeClr val="accent1"/>
                </a:solidFill>
              </a:defRPr>
            </a:lvl1pPr>
            <a:lvl2pPr>
              <a:defRPr sz="1950">
                <a:solidFill>
                  <a:schemeClr val="accent5"/>
                </a:solidFill>
              </a:defRPr>
            </a:lvl2pPr>
            <a:lvl3pPr>
              <a:defRPr sz="1950">
                <a:solidFill>
                  <a:schemeClr val="accent5"/>
                </a:solidFill>
              </a:defRPr>
            </a:lvl3pPr>
            <a:lvl4pPr>
              <a:defRPr sz="1950">
                <a:solidFill>
                  <a:schemeClr val="accent5"/>
                </a:solidFill>
              </a:defRPr>
            </a:lvl4pPr>
            <a:lvl5pPr>
              <a:defRPr sz="1950">
                <a:solidFill>
                  <a:schemeClr val="accent5"/>
                </a:solidFill>
              </a:defRPr>
            </a:lvl5pPr>
          </a:lstStyle>
          <a:p>
            <a:pPr lvl="0"/>
            <a:r>
              <a:rPr lang="en-US" dirty="0"/>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2771775" y="4027946"/>
            <a:ext cx="3600450" cy="161583"/>
          </a:xfrm>
        </p:spPr>
        <p:txBody>
          <a:bodyPr wrap="square" anchor="b">
            <a:spAutoFit/>
          </a:bodyPr>
          <a:lstStyle>
            <a:lvl1pPr algn="ctr">
              <a:defRPr sz="1050" b="1">
                <a:solidFill>
                  <a:schemeClr val="accent1"/>
                </a:solidFill>
              </a:defRPr>
            </a:lvl1pPr>
            <a:lvl2pPr algn="ctr">
              <a:defRPr sz="1050" b="1">
                <a:solidFill>
                  <a:schemeClr val="accent5"/>
                </a:solidFill>
              </a:defRPr>
            </a:lvl2pPr>
            <a:lvl3pPr algn="ctr">
              <a:defRPr sz="1050" b="1">
                <a:solidFill>
                  <a:schemeClr val="accent5"/>
                </a:solidFill>
              </a:defRPr>
            </a:lvl3pPr>
            <a:lvl4pPr algn="ctr">
              <a:defRPr sz="1050" b="1">
                <a:solidFill>
                  <a:schemeClr val="accent5"/>
                </a:solidFill>
              </a:defRPr>
            </a:lvl4pPr>
            <a:lvl5pPr algn="ctr">
              <a:defRPr sz="105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2771775" y="4209361"/>
            <a:ext cx="3600450" cy="138500"/>
          </a:xfrm>
        </p:spPr>
        <p:txBody>
          <a:bodyPr wrap="square" anchor="t">
            <a:spAutoFit/>
          </a:bodyPr>
          <a:lstStyle>
            <a:lvl1pPr algn="ctr">
              <a:defRPr sz="900" b="0">
                <a:solidFill>
                  <a:schemeClr val="accent1"/>
                </a:solidFill>
              </a:defRPr>
            </a:lvl1pPr>
            <a:lvl2pPr algn="ctr">
              <a:defRPr sz="1050" b="1">
                <a:solidFill>
                  <a:schemeClr val="accent5"/>
                </a:solidFill>
              </a:defRPr>
            </a:lvl2pPr>
            <a:lvl3pPr algn="ctr">
              <a:defRPr sz="1050" b="1">
                <a:solidFill>
                  <a:schemeClr val="accent5"/>
                </a:solidFill>
              </a:defRPr>
            </a:lvl3pPr>
            <a:lvl4pPr algn="ctr">
              <a:defRPr sz="1050" b="1">
                <a:solidFill>
                  <a:schemeClr val="accent5"/>
                </a:solidFill>
              </a:defRPr>
            </a:lvl4pPr>
            <a:lvl5pPr algn="ctr">
              <a:defRPr sz="1050" b="1">
                <a:solidFill>
                  <a:schemeClr val="accent5"/>
                </a:solidFill>
              </a:defRPr>
            </a:lvl5pPr>
          </a:lstStyle>
          <a:p>
            <a:pPr lvl="0"/>
            <a:r>
              <a:rPr lang="en-US" dirty="0"/>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394594" y="529428"/>
            <a:ext cx="354814" cy="354814"/>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4177665" y="3077437"/>
            <a:ext cx="788670" cy="788670"/>
          </a:xfrm>
          <a:prstGeom prst="ellipse">
            <a:avLst/>
          </a:prstGeom>
        </p:spPr>
        <p:txBody>
          <a:bodyPr>
            <a:normAutofit/>
          </a:bodyPr>
          <a:lstStyle>
            <a:lvl1pPr algn="ctr">
              <a:spcBef>
                <a:spcPts val="0"/>
              </a:spcBef>
              <a:defRPr sz="600">
                <a:solidFill>
                  <a:schemeClr val="accent1"/>
                </a:solidFill>
              </a:defRPr>
            </a:lvl1pPr>
          </a:lstStyle>
          <a:p>
            <a:r>
              <a:rPr lang="en-US" dirty="0"/>
              <a:t>Insert attribution photo</a:t>
            </a:r>
          </a:p>
        </p:txBody>
      </p:sp>
    </p:spTree>
    <p:extLst>
      <p:ext uri="{BB962C8B-B14F-4D97-AF65-F5344CB8AC3E}">
        <p14:creationId xmlns:p14="http://schemas.microsoft.com/office/powerpoint/2010/main" val="4148366585"/>
      </p:ext>
    </p:extLst>
  </p:cSld>
  <p:clrMapOvr>
    <a:masterClrMapping/>
  </p:clrMapOvr>
  <p:hf sldNum="0" hdr="0" ftr="0" dt="0"/>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a:xfrm>
            <a:off x="0" y="5378193"/>
            <a:ext cx="685800" cy="23084"/>
          </a:xfrm>
          <a:prstGeom prst="rect">
            <a:avLst/>
          </a:prstGeom>
        </p:spPr>
        <p:txBody>
          <a:bodyPr/>
          <a:lstStyle/>
          <a:p>
            <a:fld id="{036ADD23-4A78-494A-B65C-40278CD67B03}" type="datetime1">
              <a:rPr lang="en-US" smtClean="0"/>
              <a:t>9/12/2023</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a:xfrm>
            <a:off x="0" y="5340311"/>
            <a:ext cx="866825" cy="23084"/>
          </a:xfrm>
          <a:prstGeom prst="rect">
            <a:avLst/>
          </a:prstGeom>
        </p:spPr>
        <p:txBody>
          <a:bodyPr/>
          <a:lstStyle/>
          <a:p>
            <a:r>
              <a:rPr lang="en-US" dirty="0"/>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2943225" y="1834502"/>
            <a:ext cx="3257550" cy="923330"/>
          </a:xfrm>
        </p:spPr>
        <p:txBody>
          <a:bodyPr wrap="square" anchor="b">
            <a:spAutoFit/>
          </a:bodyPr>
          <a:lstStyle>
            <a:lvl1pPr algn="ctr">
              <a:spcBef>
                <a:spcPts val="0"/>
              </a:spcBef>
              <a:defRPr sz="6000" b="1">
                <a:solidFill>
                  <a:schemeClr val="accent1"/>
                </a:solidFill>
              </a:defRPr>
            </a:lvl1pPr>
          </a:lstStyle>
          <a:p>
            <a:pPr lvl="0"/>
            <a:r>
              <a:rPr lang="en-US" dirty="0"/>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2943225" y="2781318"/>
            <a:ext cx="3257550" cy="173124"/>
          </a:xfrm>
        </p:spPr>
        <p:txBody>
          <a:bodyPr>
            <a:spAutoFit/>
          </a:bodyPr>
          <a:lstStyle>
            <a:lvl1pPr algn="ctr">
              <a:defRPr sz="1125"/>
            </a:lvl1pPr>
          </a:lstStyle>
          <a:p>
            <a:pPr lvl="0"/>
            <a:r>
              <a:rPr lang="en-US" dirty="0"/>
              <a:t>Context about fact</a:t>
            </a:r>
          </a:p>
        </p:txBody>
      </p:sp>
    </p:spTree>
    <p:extLst>
      <p:ext uri="{BB962C8B-B14F-4D97-AF65-F5344CB8AC3E}">
        <p14:creationId xmlns:p14="http://schemas.microsoft.com/office/powerpoint/2010/main" val="3875806858"/>
      </p:ext>
    </p:extLst>
  </p:cSld>
  <p:clrMapOvr>
    <a:masterClrMapping/>
  </p:clrMapOvr>
  <p:hf sldNum="0" hdr="0" ftr="0" dt="0"/>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a:xfrm>
            <a:off x="0" y="5378193"/>
            <a:ext cx="685800" cy="23084"/>
          </a:xfrm>
          <a:prstGeom prst="rect">
            <a:avLst/>
          </a:prstGeom>
        </p:spPr>
        <p:txBody>
          <a:bodyPr/>
          <a:lstStyle/>
          <a:p>
            <a:fld id="{036ADD23-4A78-494A-B65C-40278CD67B03}" type="datetime1">
              <a:rPr lang="en-US" smtClean="0"/>
              <a:t>9/12/2023</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a:xfrm>
            <a:off x="0" y="5340311"/>
            <a:ext cx="866825" cy="23084"/>
          </a:xfrm>
          <a:prstGeom prst="rect">
            <a:avLst/>
          </a:prstGeom>
        </p:spPr>
        <p:txBody>
          <a:bodyPr/>
          <a:lstStyle/>
          <a:p>
            <a:r>
              <a:rPr lang="en-US" dirty="0"/>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141127" y="1834502"/>
            <a:ext cx="3257550" cy="923330"/>
          </a:xfrm>
        </p:spPr>
        <p:txBody>
          <a:bodyPr wrap="square" anchor="b">
            <a:spAutoFit/>
          </a:bodyPr>
          <a:lstStyle>
            <a:lvl1pPr algn="ctr">
              <a:spcBef>
                <a:spcPts val="0"/>
              </a:spcBef>
              <a:defRPr sz="6000" b="1">
                <a:solidFill>
                  <a:schemeClr val="accent1"/>
                </a:solidFill>
              </a:defRPr>
            </a:lvl1pPr>
          </a:lstStyle>
          <a:p>
            <a:pPr lvl="0"/>
            <a:r>
              <a:rPr lang="en-US" dirty="0"/>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141127" y="2781318"/>
            <a:ext cx="3257550" cy="173124"/>
          </a:xfrm>
        </p:spPr>
        <p:txBody>
          <a:bodyPr>
            <a:spAutoFit/>
          </a:bodyPr>
          <a:lstStyle>
            <a:lvl1pPr algn="ctr">
              <a:defRPr sz="1125"/>
            </a:lvl1pPr>
          </a:lstStyle>
          <a:p>
            <a:pPr lvl="0"/>
            <a:r>
              <a:rPr lang="en-US" dirty="0"/>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4748147" y="1834502"/>
            <a:ext cx="3257550" cy="923330"/>
          </a:xfrm>
        </p:spPr>
        <p:txBody>
          <a:bodyPr wrap="square" anchor="b">
            <a:spAutoFit/>
          </a:bodyPr>
          <a:lstStyle>
            <a:lvl1pPr algn="ctr">
              <a:spcBef>
                <a:spcPts val="0"/>
              </a:spcBef>
              <a:defRPr sz="6000" b="1">
                <a:solidFill>
                  <a:schemeClr val="accent1"/>
                </a:solidFill>
              </a:defRPr>
            </a:lvl1pPr>
          </a:lstStyle>
          <a:p>
            <a:pPr lvl="0"/>
            <a:r>
              <a:rPr lang="en-US" dirty="0"/>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4748147" y="2781318"/>
            <a:ext cx="3257550" cy="173124"/>
          </a:xfrm>
        </p:spPr>
        <p:txBody>
          <a:bodyPr>
            <a:spAutoFit/>
          </a:bodyPr>
          <a:lstStyle>
            <a:lvl1pPr algn="ctr">
              <a:defRPr sz="1125"/>
            </a:lvl1pPr>
          </a:lstStyle>
          <a:p>
            <a:pPr lvl="0"/>
            <a:r>
              <a:rPr lang="en-US" dirty="0"/>
              <a:t>Context about fact</a:t>
            </a:r>
          </a:p>
        </p:txBody>
      </p:sp>
    </p:spTree>
    <p:extLst>
      <p:ext uri="{BB962C8B-B14F-4D97-AF65-F5344CB8AC3E}">
        <p14:creationId xmlns:p14="http://schemas.microsoft.com/office/powerpoint/2010/main" val="1855729718"/>
      </p:ext>
    </p:extLst>
  </p:cSld>
  <p:clrMapOvr>
    <a:masterClrMapping/>
  </p:clrMapOvr>
  <p:hf sldNum="0" hdr="0" ftr="0" dt="0"/>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p:nvSpPr>
        <p:spPr bwMode="gray">
          <a:xfrm>
            <a:off x="557249" y="1792691"/>
            <a:ext cx="7418495" cy="1558119"/>
          </a:xfrm>
          <a:prstGeom prst="rect">
            <a:avLst/>
          </a:prstGeom>
          <a:noFill/>
        </p:spPr>
        <p:txBody>
          <a:bodyPr wrap="square" lIns="0" tIns="0" rIns="0" bIns="0" rtlCol="0">
            <a:spAutoFit/>
          </a:bodyPr>
          <a:lstStyle/>
          <a:p>
            <a:pPr>
              <a:lnSpc>
                <a:spcPct val="90000"/>
              </a:lnSpc>
              <a:spcBef>
                <a:spcPts val="0"/>
              </a:spcBef>
            </a:pPr>
            <a:r>
              <a:rPr lang="en-US" sz="11250" b="1" dirty="0">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p:nvCxnSpPr>
        <p:spPr bwMode="gray">
          <a:xfrm>
            <a:off x="7122861" y="2571750"/>
            <a:ext cx="1463891"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239271"/>
      </p:ext>
    </p:extLst>
  </p:cSld>
  <p:clrMapOvr>
    <a:masterClrMapping/>
  </p:clrMapOvr>
  <p:hf sldNum="0" hdr="0" ftr="0" dt="0"/>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cSld name="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9/12/2023</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Tree>
    <p:extLst>
      <p:ext uri="{BB962C8B-B14F-4D97-AF65-F5344CB8AC3E}">
        <p14:creationId xmlns:p14="http://schemas.microsoft.com/office/powerpoint/2010/main" val="2573371049"/>
      </p:ext>
    </p:extLst>
  </p:cSld>
  <p:clrMapOvr>
    <a:masterClrMapping/>
  </p:clrMapOvr>
  <p:hf sldNum="0" hdr="0" ftr="0" dt="0"/>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p:nvSpPr>
        <p:spPr bwMode="gray">
          <a:xfrm>
            <a:off x="138303" y="137160"/>
            <a:ext cx="8867394" cy="486918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050" b="0" i="0" u="none" baseline="0" dirty="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p:nvSpPr>
        <p:spPr bwMode="gray">
          <a:xfrm>
            <a:off x="2818352" y="4377847"/>
            <a:ext cx="3507298" cy="387286"/>
          </a:xfrm>
          <a:prstGeom prst="rect">
            <a:avLst/>
          </a:prstGeom>
          <a:noFill/>
        </p:spPr>
        <p:txBody>
          <a:bodyPr vert="horz" wrap="square" lIns="0" tIns="0" rIns="0" bIns="0" rtlCol="0">
            <a:spAutoFit/>
          </a:bodyPr>
          <a:lstStyle/>
          <a:p>
            <a:pPr algn="ctr">
              <a:spcBef>
                <a:spcPts val="450"/>
              </a:spcBef>
            </a:pPr>
            <a:r>
              <a:rPr lang="en-US" sz="525" b="0" i="0" u="none" baseline="0" dirty="0">
                <a:solidFill>
                  <a:schemeClr val="tx1"/>
                </a:solidFill>
                <a:latin typeface="+mn-lt"/>
              </a:rPr>
              <a:t>Optum Rx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450"/>
              </a:spcBef>
            </a:pPr>
            <a:r>
              <a:rPr lang="en-US" sz="525" b="0" i="0" u="none" baseline="0" dirty="0">
                <a:solidFill>
                  <a:schemeClr val="tx1"/>
                </a:solidFill>
                <a:latin typeface="+mn-lt"/>
              </a:rPr>
              <a:t>© 2023 Optum Rx. All rights reserved. </a:t>
            </a:r>
          </a:p>
        </p:txBody>
      </p:sp>
      <p:pic>
        <p:nvPicPr>
          <p:cNvPr id="7" name="Optum Rx logo" descr="Optum Rx logo.">
            <a:extLst>
              <a:ext uri="{FF2B5EF4-FFF2-40B4-BE49-F238E27FC236}">
                <a16:creationId xmlns:a16="http://schemas.microsoft.com/office/drawing/2014/main" id="{6D7FBFF3-BF4F-4531-9BE5-9C5C9CAF4E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2444580" y="2099303"/>
            <a:ext cx="4458731" cy="944894"/>
          </a:xfrm>
          <a:prstGeom prst="rect">
            <a:avLst/>
          </a:prstGeom>
        </p:spPr>
      </p:pic>
    </p:spTree>
    <p:extLst>
      <p:ext uri="{BB962C8B-B14F-4D97-AF65-F5344CB8AC3E}">
        <p14:creationId xmlns:p14="http://schemas.microsoft.com/office/powerpoint/2010/main" val="4288124839"/>
      </p:ext>
    </p:extLst>
  </p:cSld>
  <p:clrMapOvr>
    <a:masterClrMapping/>
  </p:clrMapOvr>
  <p:hf sldNum="0" hdr="0" ftr="0" dt="0"/>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7122861" y="2571750"/>
            <a:ext cx="1463891"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557249" y="1792691"/>
            <a:ext cx="7418495" cy="1558119"/>
          </a:xfrm>
          <a:prstGeom prst="rect">
            <a:avLst/>
          </a:prstGeom>
          <a:noFill/>
        </p:spPr>
        <p:txBody>
          <a:bodyPr wrap="square" lIns="0" tIns="0" rIns="0" bIns="0" rtlCol="0">
            <a:spAutoFit/>
          </a:bodyPr>
          <a:lstStyle/>
          <a:p>
            <a:pPr>
              <a:lnSpc>
                <a:spcPct val="90000"/>
              </a:lnSpc>
              <a:spcBef>
                <a:spcPts val="0"/>
              </a:spcBef>
            </a:pPr>
            <a:r>
              <a:rPr lang="en-US" sz="11250" b="1" dirty="0">
                <a:solidFill>
                  <a:schemeClr val="bg1"/>
                </a:solidFill>
              </a:rPr>
              <a:t>Covers</a:t>
            </a:r>
          </a:p>
        </p:txBody>
      </p:sp>
    </p:spTree>
    <p:extLst>
      <p:ext uri="{BB962C8B-B14F-4D97-AF65-F5344CB8AC3E}">
        <p14:creationId xmlns:p14="http://schemas.microsoft.com/office/powerpoint/2010/main" val="341320598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Optum Rx - Cover">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bwMode="gray">
          <a:xfrm>
            <a:off x="0" y="5378193"/>
            <a:ext cx="685800" cy="23084"/>
          </a:xfrm>
          <a:prstGeom prst="rect">
            <a:avLst/>
          </a:prstGeom>
        </p:spPr>
        <p:txBody>
          <a:bodyPr vert="horz" lIns="0" tIns="0" rIns="0" bIns="0" rtlCol="0" anchor="ctr">
            <a:spAutoFit/>
          </a:bodyPr>
          <a:lstStyle>
            <a:defPPr>
              <a:defRPr lang="en-US"/>
            </a:defPPr>
            <a:lvl1pPr marL="0" algn="l" defTabSz="685800" rtl="0" eaLnBrk="1" latinLnBrk="0" hangingPunct="1">
              <a:defRPr sz="1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1A202D06-BD87-4E85-B0EC-1CEA4E4FB084}" type="datetime1">
              <a:rPr lang="en-US" smtClean="0"/>
              <a:t>9/12/2023</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bwMode="gray">
          <a:xfrm>
            <a:off x="0" y="5416075"/>
            <a:ext cx="685800" cy="23084"/>
          </a:xfrm>
          <a:prstGeom prst="rect">
            <a:avLst/>
          </a:prstGeom>
        </p:spPr>
        <p:txBody>
          <a:bodyPr vert="horz" lIns="0" tIns="0" rIns="0" bIns="0" rtlCol="0" anchor="ctr">
            <a:spAutoFit/>
          </a:bodyPr>
          <a:lstStyle>
            <a:defPPr>
              <a:defRPr lang="en-US"/>
            </a:defPPr>
            <a:lvl1pPr marL="0" algn="l" defTabSz="685800" rtl="0" eaLnBrk="1" latinLnBrk="0" hangingPunct="1">
              <a:defRPr sz="1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3805D93-7D4B-4CBC-BABC-3A8AC08CB7F4}" type="slidenum">
              <a:rPr lang="en-US" smtClean="0"/>
              <a:pPr/>
              <a:t>‹#›</a:t>
            </a:fld>
            <a:endParaRPr lang="en-US" dirty="0"/>
          </a:p>
        </p:txBody>
      </p:sp>
      <p:pic>
        <p:nvPicPr>
          <p:cNvPr id="15" name="Picture 14" descr="A picture containing grass, outdoor, sky, person&#10;&#10;Description automatically generated">
            <a:extLst>
              <a:ext uri="{FF2B5EF4-FFF2-40B4-BE49-F238E27FC236}">
                <a16:creationId xmlns:a16="http://schemas.microsoft.com/office/drawing/2014/main" id="{9F15917F-3D95-4085-903A-912BBF158B4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49337" t="-1" b="139"/>
          <a:stretch/>
        </p:blipFill>
        <p:spPr>
          <a:xfrm>
            <a:off x="4511373" y="289"/>
            <a:ext cx="4631436" cy="5143211"/>
          </a:xfrm>
          <a:prstGeom prst="rect">
            <a:avLst/>
          </a:prstGeom>
        </p:spPr>
      </p:pic>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bwMode="gray">
          <a:xfrm>
            <a:off x="0" y="5340311"/>
            <a:ext cx="888064" cy="23083"/>
          </a:xfrm>
          <a:prstGeom prst="rect">
            <a:avLst/>
          </a:prstGeom>
        </p:spPr>
        <p:txBody>
          <a:bodyPr vert="horz" wrap="none" lIns="0" tIns="0" rIns="0" bIns="0" rtlCol="0" anchor="ctr">
            <a:spAutoFit/>
          </a:bodyPr>
          <a:lstStyle>
            <a:defPPr>
              <a:defRPr lang="en-US"/>
            </a:defPPr>
            <a:lvl1pPr marL="0" algn="l" defTabSz="685800" rtl="0" eaLnBrk="1" latinLnBrk="0" hangingPunct="1">
              <a:defRPr sz="150" kern="1200" spc="0" baseline="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t>Confidential property of Optum. Do not distribute or reproduce without express permission from Optum.</a:t>
            </a:r>
          </a:p>
        </p:txBody>
      </p:sp>
      <p:pic>
        <p:nvPicPr>
          <p:cNvPr id="10" name="Graphic 9" descr="Optum Rx logo.">
            <a:extLst>
              <a:ext uri="{FF2B5EF4-FFF2-40B4-BE49-F238E27FC236}">
                <a16:creationId xmlns:a16="http://schemas.microsoft.com/office/drawing/2014/main" id="{C555FC63-E78E-4C9C-B68C-4EED69C3485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bwMode="gray">
          <a:xfrm>
            <a:off x="314976" y="663306"/>
            <a:ext cx="1779866" cy="377190"/>
          </a:xfrm>
          <a:prstGeom prst="rect">
            <a:avLst/>
          </a:prstGeom>
        </p:spPr>
      </p:pic>
      <p:sp>
        <p:nvSpPr>
          <p:cNvPr id="11" name="Subtitle placeholder">
            <a:extLst>
              <a:ext uri="{FF2B5EF4-FFF2-40B4-BE49-F238E27FC236}">
                <a16:creationId xmlns:a16="http://schemas.microsoft.com/office/drawing/2014/main" id="{A64D90BC-E43E-4291-BC8A-0A843F1BBB7F}"/>
              </a:ext>
            </a:extLst>
          </p:cNvPr>
          <p:cNvSpPr>
            <a:spLocks noGrp="1"/>
          </p:cNvSpPr>
          <p:nvPr>
            <p:ph type="body" sz="quarter" idx="10" hasCustomPrompt="1"/>
          </p:nvPr>
        </p:nvSpPr>
        <p:spPr bwMode="gray">
          <a:xfrm>
            <a:off x="347597" y="3370603"/>
            <a:ext cx="3531870" cy="276999"/>
          </a:xfrm>
          <a:prstGeom prst="rect">
            <a:avLst/>
          </a:prstGeom>
        </p:spPr>
        <p:txBody>
          <a:bodyPr>
            <a:spAutoFit/>
          </a:bodyPr>
          <a:lstStyle>
            <a:lvl1pPr marL="0" indent="0">
              <a:spcBef>
                <a:spcPts val="0"/>
              </a:spcBef>
              <a:buFont typeface="Arial" panose="020B0604020202020204" pitchFamily="34" charset="0"/>
              <a:buNone/>
              <a:defRPr sz="1800">
                <a:solidFill>
                  <a:schemeClr val="tx1"/>
                </a:solidFill>
              </a:defRPr>
            </a:lvl1pPr>
            <a:lvl2pPr marL="0" indent="0">
              <a:buNone/>
              <a:defRPr sz="1500">
                <a:solidFill>
                  <a:schemeClr val="accent5"/>
                </a:solidFill>
              </a:defRPr>
            </a:lvl2pPr>
            <a:lvl3pPr marL="173831" indent="0">
              <a:buFont typeface="Arial" panose="020B0604020202020204" pitchFamily="34" charset="0"/>
              <a:buNone/>
              <a:defRPr sz="1500">
                <a:solidFill>
                  <a:schemeClr val="accent5"/>
                </a:solidFill>
              </a:defRPr>
            </a:lvl3pPr>
            <a:lvl4pPr marL="171450" indent="0">
              <a:buNone/>
              <a:defRPr sz="1500">
                <a:solidFill>
                  <a:schemeClr val="accent5"/>
                </a:solidFill>
              </a:defRPr>
            </a:lvl4pPr>
            <a:lvl5pPr marL="345281" indent="0">
              <a:buNone/>
              <a:defRPr sz="1500">
                <a:solidFill>
                  <a:schemeClr val="accent5"/>
                </a:solidFill>
              </a:defRPr>
            </a:lvl5pPr>
          </a:lstStyle>
          <a:p>
            <a:pPr lvl="0"/>
            <a:r>
              <a:rPr lang="en-US" dirty="0"/>
              <a:t>Presentation date</a:t>
            </a:r>
          </a:p>
        </p:txBody>
      </p:sp>
      <p:sp>
        <p:nvSpPr>
          <p:cNvPr id="12" name="Title 1">
            <a:extLst>
              <a:ext uri="{FF2B5EF4-FFF2-40B4-BE49-F238E27FC236}">
                <a16:creationId xmlns:a16="http://schemas.microsoft.com/office/drawing/2014/main" id="{DE38BDF6-5BFA-4D00-9592-2FAC1346E2DA}"/>
              </a:ext>
            </a:extLst>
          </p:cNvPr>
          <p:cNvSpPr>
            <a:spLocks noGrp="1"/>
          </p:cNvSpPr>
          <p:nvPr>
            <p:ph type="title" hasCustomPrompt="1"/>
          </p:nvPr>
        </p:nvSpPr>
        <p:spPr bwMode="gray">
          <a:xfrm>
            <a:off x="347597" y="2483752"/>
            <a:ext cx="3531870" cy="757130"/>
          </a:xfrm>
          <a:prstGeom prst="rect">
            <a:avLst/>
          </a:prstGeom>
        </p:spPr>
        <p:txBody>
          <a:bodyPr lIns="0" rIns="0" anchor="b">
            <a:spAutoFit/>
          </a:bodyPr>
          <a:lstStyle>
            <a:lvl1pPr>
              <a:defRPr sz="2400">
                <a:solidFill>
                  <a:schemeClr val="accent1"/>
                </a:solidFill>
              </a:defRPr>
            </a:lvl1pPr>
          </a:lstStyle>
          <a:p>
            <a:r>
              <a:rPr lang="en-US" dirty="0"/>
              <a:t>Insightful presentation title (max. 3 lines)</a:t>
            </a:r>
          </a:p>
        </p:txBody>
      </p:sp>
    </p:spTree>
    <p:extLst>
      <p:ext uri="{BB962C8B-B14F-4D97-AF65-F5344CB8AC3E}">
        <p14:creationId xmlns:p14="http://schemas.microsoft.com/office/powerpoint/2010/main" val="2809919776"/>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C0DD54-8F3E-3141-9EFA-297A3BB9A28B}"/>
              </a:ext>
            </a:extLst>
          </p:cNvPr>
          <p:cNvSpPr/>
          <p:nvPr userDrawn="1"/>
        </p:nvSpPr>
        <p:spPr>
          <a:xfrm>
            <a:off x="393814" y="4520792"/>
            <a:ext cx="8323857" cy="622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443092" y="676275"/>
            <a:ext cx="6227505" cy="1577975"/>
          </a:xfrm>
        </p:spPr>
        <p:txBody>
          <a:bodyPr anchor="b">
            <a:noAutofit/>
          </a:bodyPr>
          <a:lstStyle>
            <a:lvl1pPr algn="l">
              <a:defRPr sz="3800" spc="0" baseline="0"/>
            </a:lvl1pPr>
          </a:lstStyle>
          <a:p>
            <a:r>
              <a:rPr lang="en-US"/>
              <a:t>Title slide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1438752" y="2243401"/>
            <a:ext cx="6227505" cy="707616"/>
          </a:xfrm>
        </p:spPr>
        <p:txBody>
          <a:bodyPr>
            <a:noAutofit/>
          </a:bodyPr>
          <a:lstStyle>
            <a:lvl1pPr marL="0" indent="0" algn="l">
              <a:buNone/>
              <a:defRPr sz="1500">
                <a:solidFill>
                  <a:schemeClr val="accent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60093" y="4281954"/>
            <a:ext cx="1161919" cy="402336"/>
          </a:xfrm>
          <a:prstGeom prst="rect">
            <a:avLst/>
          </a:prstGeom>
        </p:spPr>
      </p:pic>
      <p:sp>
        <p:nvSpPr>
          <p:cNvPr id="16" name="Primary-Client-Logo">
            <a:extLst>
              <a:ext uri="{FF2B5EF4-FFF2-40B4-BE49-F238E27FC236}">
                <a16:creationId xmlns:a16="http://schemas.microsoft.com/office/drawing/2014/main" id="{91B53ED4-67C3-2545-961B-C7D8D4E0696B}"/>
              </a:ext>
            </a:extLst>
          </p:cNvPr>
          <p:cNvSpPr/>
          <p:nvPr/>
        </p:nvSpPr>
        <p:spPr>
          <a:xfrm>
            <a:off x="457201" y="457201"/>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1800"/>
          </a:p>
        </p:txBody>
      </p:sp>
      <p:sp>
        <p:nvSpPr>
          <p:cNvPr id="5" name="Text Placeholder 4">
            <a:extLst>
              <a:ext uri="{FF2B5EF4-FFF2-40B4-BE49-F238E27FC236}">
                <a16:creationId xmlns:a16="http://schemas.microsoft.com/office/drawing/2014/main" id="{A03B0FA5-CAA8-F144-AA63-57A5866F638A}"/>
              </a:ext>
            </a:extLst>
          </p:cNvPr>
          <p:cNvSpPr>
            <a:spLocks noGrp="1"/>
          </p:cNvSpPr>
          <p:nvPr>
            <p:ph type="body" sz="quarter" idx="10"/>
          </p:nvPr>
        </p:nvSpPr>
        <p:spPr>
          <a:xfrm>
            <a:off x="383259" y="4538153"/>
            <a:ext cx="2257425" cy="202684"/>
          </a:xfrm>
        </p:spPr>
        <p:txBody>
          <a:bodyPr/>
          <a:lstStyle>
            <a:lvl1pPr marL="0" indent="0">
              <a:buNone/>
              <a:defRPr sz="1000" b="0"/>
            </a:lvl1pPr>
            <a:lvl2pPr marL="88898" indent="0">
              <a:buNone/>
              <a:defRPr/>
            </a:lvl2pPr>
          </a:lstStyle>
          <a:p>
            <a:pPr lvl="0"/>
            <a:r>
              <a:rPr lang="en-US"/>
              <a:t>Click to edit</a:t>
            </a:r>
          </a:p>
        </p:txBody>
      </p:sp>
      <p:sp>
        <p:nvSpPr>
          <p:cNvPr id="10" name="Freeform 9">
            <a:extLst>
              <a:ext uri="{FF2B5EF4-FFF2-40B4-BE49-F238E27FC236}">
                <a16:creationId xmlns:a16="http://schemas.microsoft.com/office/drawing/2014/main" id="{8D006772-5954-2E46-B21B-47EE6A910D95}"/>
              </a:ext>
            </a:extLst>
          </p:cNvPr>
          <p:cNvSpPr/>
          <p:nvPr userDrawn="1"/>
        </p:nvSpPr>
        <p:spPr>
          <a:xfrm>
            <a:off x="0" y="2021265"/>
            <a:ext cx="9144000" cy="2252009"/>
          </a:xfrm>
          <a:custGeom>
            <a:avLst/>
            <a:gdLst>
              <a:gd name="connsiteX0" fmla="*/ 75465 w 9155359"/>
              <a:gd name="connsiteY0" fmla="*/ 1228752 h 2254806"/>
              <a:gd name="connsiteX1" fmla="*/ 2401545 w 9155359"/>
              <a:gd name="connsiteY1" fmla="*/ 2000225 h 2254806"/>
              <a:gd name="connsiteX2" fmla="*/ 48611 w 9155359"/>
              <a:gd name="connsiteY2" fmla="*/ 1366682 h 2254806"/>
              <a:gd name="connsiteX3" fmla="*/ 0 w 9155359"/>
              <a:gd name="connsiteY3" fmla="*/ 1368140 h 2254806"/>
              <a:gd name="connsiteX4" fmla="*/ 0 w 9155359"/>
              <a:gd name="connsiteY4" fmla="*/ 1228898 h 2254806"/>
              <a:gd name="connsiteX5" fmla="*/ 0 w 9155359"/>
              <a:gd name="connsiteY5" fmla="*/ 940062 h 2254806"/>
              <a:gd name="connsiteX6" fmla="*/ 184018 w 9155359"/>
              <a:gd name="connsiteY6" fmla="*/ 959482 h 2254806"/>
              <a:gd name="connsiteX7" fmla="*/ 2339206 w 9155359"/>
              <a:gd name="connsiteY7" fmla="*/ 1953264 h 2254806"/>
              <a:gd name="connsiteX8" fmla="*/ 115341 w 9155359"/>
              <a:gd name="connsiteY8" fmla="*/ 1093334 h 2254806"/>
              <a:gd name="connsiteX9" fmla="*/ 0 w 9155359"/>
              <a:gd name="connsiteY9" fmla="*/ 1085497 h 2254806"/>
              <a:gd name="connsiteX10" fmla="*/ 5599046 w 9155359"/>
              <a:gd name="connsiteY10" fmla="*/ 904719 h 2254806"/>
              <a:gd name="connsiteX11" fmla="*/ 6485913 w 9155359"/>
              <a:gd name="connsiteY11" fmla="*/ 1214084 h 2254806"/>
              <a:gd name="connsiteX12" fmla="*/ 6485913 w 9155359"/>
              <a:gd name="connsiteY12" fmla="*/ 1214273 h 2254806"/>
              <a:gd name="connsiteX13" fmla="*/ 5262052 w 9155359"/>
              <a:gd name="connsiteY13" fmla="*/ 1389738 h 2254806"/>
              <a:gd name="connsiteX14" fmla="*/ 3948946 w 9155359"/>
              <a:gd name="connsiteY14" fmla="*/ 2070808 h 2254806"/>
              <a:gd name="connsiteX15" fmla="*/ 3030908 w 9155359"/>
              <a:gd name="connsiteY15" fmla="*/ 2249012 h 2254806"/>
              <a:gd name="connsiteX16" fmla="*/ 2401356 w 9155359"/>
              <a:gd name="connsiteY16" fmla="*/ 2000225 h 2254806"/>
              <a:gd name="connsiteX17" fmla="*/ 3424556 w 9155359"/>
              <a:gd name="connsiteY17" fmla="*/ 1849989 h 2254806"/>
              <a:gd name="connsiteX18" fmla="*/ 4734914 w 9155359"/>
              <a:gd name="connsiteY18" fmla="*/ 1115722 h 2254806"/>
              <a:gd name="connsiteX19" fmla="*/ 5599046 w 9155359"/>
              <a:gd name="connsiteY19" fmla="*/ 904719 h 2254806"/>
              <a:gd name="connsiteX20" fmla="*/ 9155359 w 9155359"/>
              <a:gd name="connsiteY20" fmla="*/ 681109 h 2254806"/>
              <a:gd name="connsiteX21" fmla="*/ 9155359 w 9155359"/>
              <a:gd name="connsiteY21" fmla="*/ 825935 h 2254806"/>
              <a:gd name="connsiteX22" fmla="*/ 9149737 w 9155359"/>
              <a:gd name="connsiteY22" fmla="*/ 860604 h 2254806"/>
              <a:gd name="connsiteX23" fmla="*/ 8219858 w 9155359"/>
              <a:gd name="connsiteY23" fmla="*/ 1354116 h 2254806"/>
              <a:gd name="connsiteX24" fmla="*/ 6835032 w 9155359"/>
              <a:gd name="connsiteY24" fmla="*/ 1469107 h 2254806"/>
              <a:gd name="connsiteX25" fmla="*/ 8199299 w 9155359"/>
              <a:gd name="connsiteY25" fmla="*/ 1236288 h 2254806"/>
              <a:gd name="connsiteX26" fmla="*/ 0 w 9155359"/>
              <a:gd name="connsiteY26" fmla="*/ 642868 h 2254806"/>
              <a:gd name="connsiteX27" fmla="*/ 230952 w 9155359"/>
              <a:gd name="connsiteY27" fmla="*/ 668304 h 2254806"/>
              <a:gd name="connsiteX28" fmla="*/ 2292119 w 9155359"/>
              <a:gd name="connsiteY28" fmla="*/ 1900446 h 2254806"/>
              <a:gd name="connsiteX29" fmla="*/ 206890 w 9155359"/>
              <a:gd name="connsiteY29" fmla="*/ 813882 h 2254806"/>
              <a:gd name="connsiteX30" fmla="*/ 0 w 9155359"/>
              <a:gd name="connsiteY30" fmla="*/ 791487 h 2254806"/>
              <a:gd name="connsiteX31" fmla="*/ 9155359 w 9155359"/>
              <a:gd name="connsiteY31" fmla="*/ 337384 h 2254806"/>
              <a:gd name="connsiteX32" fmla="*/ 9155359 w 9155359"/>
              <a:gd name="connsiteY32" fmla="*/ 508809 h 2254806"/>
              <a:gd name="connsiteX33" fmla="*/ 7983195 w 9155359"/>
              <a:gd name="connsiteY33" fmla="*/ 1238557 h 2254806"/>
              <a:gd name="connsiteX34" fmla="*/ 6686100 w 9155359"/>
              <a:gd name="connsiteY34" fmla="*/ 1350808 h 2254806"/>
              <a:gd name="connsiteX35" fmla="*/ 7924457 w 9155359"/>
              <a:gd name="connsiteY35" fmla="*/ 1139061 h 2254806"/>
              <a:gd name="connsiteX36" fmla="*/ 9133957 w 9155359"/>
              <a:gd name="connsiteY36" fmla="*/ 351217 h 2254806"/>
              <a:gd name="connsiteX37" fmla="*/ 9155359 w 9155359"/>
              <a:gd name="connsiteY37" fmla="*/ 0 h 2254806"/>
              <a:gd name="connsiteX38" fmla="*/ 9155359 w 9155359"/>
              <a:gd name="connsiteY38" fmla="*/ 170058 h 2254806"/>
              <a:gd name="connsiteX39" fmla="*/ 9141500 w 9155359"/>
              <a:gd name="connsiteY39" fmla="*/ 179667 h 2254806"/>
              <a:gd name="connsiteX40" fmla="*/ 7681351 w 9155359"/>
              <a:gd name="connsiteY40" fmla="*/ 1168541 h 2254806"/>
              <a:gd name="connsiteX41" fmla="*/ 6485913 w 9155359"/>
              <a:gd name="connsiteY41" fmla="*/ 1214084 h 2254806"/>
              <a:gd name="connsiteX42" fmla="*/ 7643740 w 9155359"/>
              <a:gd name="connsiteY42" fmla="*/ 1057139 h 2254806"/>
              <a:gd name="connsiteX43" fmla="*/ 8830271 w 9155359"/>
              <a:gd name="connsiteY43" fmla="*/ 227534 h 22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155359" h="2254806">
                <a:moveTo>
                  <a:pt x="75465" y="1228752"/>
                </a:moveTo>
                <a:cubicBezTo>
                  <a:pt x="976487" y="1264591"/>
                  <a:pt x="1657416" y="1843345"/>
                  <a:pt x="2401545" y="2000225"/>
                </a:cubicBezTo>
                <a:cubicBezTo>
                  <a:pt x="1604124" y="1924487"/>
                  <a:pt x="931939" y="1377046"/>
                  <a:pt x="48611" y="1366682"/>
                </a:cubicBezTo>
                <a:lnTo>
                  <a:pt x="0" y="1368140"/>
                </a:lnTo>
                <a:lnTo>
                  <a:pt x="0" y="1228898"/>
                </a:lnTo>
                <a:close/>
                <a:moveTo>
                  <a:pt x="0" y="940062"/>
                </a:moveTo>
                <a:lnTo>
                  <a:pt x="184018" y="959482"/>
                </a:lnTo>
                <a:cubicBezTo>
                  <a:pt x="1352510" y="1119149"/>
                  <a:pt x="1773248" y="1724721"/>
                  <a:pt x="2339206" y="1953264"/>
                </a:cubicBezTo>
                <a:cubicBezTo>
                  <a:pt x="1805401" y="1820568"/>
                  <a:pt x="1092319" y="1197068"/>
                  <a:pt x="115341" y="1093334"/>
                </a:cubicBezTo>
                <a:lnTo>
                  <a:pt x="0" y="1085497"/>
                </a:lnTo>
                <a:close/>
                <a:moveTo>
                  <a:pt x="5599046" y="904719"/>
                </a:moveTo>
                <a:cubicBezTo>
                  <a:pt x="5920596" y="903360"/>
                  <a:pt x="6245935" y="988730"/>
                  <a:pt x="6485913" y="1214084"/>
                </a:cubicBezTo>
                <a:lnTo>
                  <a:pt x="6485913" y="1214273"/>
                </a:lnTo>
                <a:cubicBezTo>
                  <a:pt x="6202638" y="1101927"/>
                  <a:pt x="5676165" y="1130179"/>
                  <a:pt x="5262052" y="1389738"/>
                </a:cubicBezTo>
                <a:lnTo>
                  <a:pt x="3948946" y="2070808"/>
                </a:lnTo>
                <a:cubicBezTo>
                  <a:pt x="3630711" y="2220098"/>
                  <a:pt x="3318635" y="2273768"/>
                  <a:pt x="3030908" y="2249012"/>
                </a:cubicBezTo>
                <a:cubicBezTo>
                  <a:pt x="2789792" y="2228319"/>
                  <a:pt x="2592068" y="2137233"/>
                  <a:pt x="2401356" y="2000225"/>
                </a:cubicBezTo>
                <a:cubicBezTo>
                  <a:pt x="2886334" y="2054272"/>
                  <a:pt x="3114374" y="1993988"/>
                  <a:pt x="3424556" y="1849989"/>
                </a:cubicBezTo>
                <a:lnTo>
                  <a:pt x="4734914" y="1115722"/>
                </a:lnTo>
                <a:cubicBezTo>
                  <a:pt x="4959734" y="994163"/>
                  <a:pt x="5277495" y="906077"/>
                  <a:pt x="5599046" y="904719"/>
                </a:cubicBezTo>
                <a:close/>
                <a:moveTo>
                  <a:pt x="9155359" y="681109"/>
                </a:moveTo>
                <a:lnTo>
                  <a:pt x="9155359" y="825935"/>
                </a:lnTo>
                <a:lnTo>
                  <a:pt x="9149737" y="860604"/>
                </a:lnTo>
                <a:lnTo>
                  <a:pt x="8219858" y="1354116"/>
                </a:lnTo>
                <a:cubicBezTo>
                  <a:pt x="7594000" y="1653170"/>
                  <a:pt x="7239102" y="1699848"/>
                  <a:pt x="6835032" y="1469107"/>
                </a:cubicBezTo>
                <a:cubicBezTo>
                  <a:pt x="7306273" y="1640037"/>
                  <a:pt x="7708921" y="1496699"/>
                  <a:pt x="8199299" y="1236288"/>
                </a:cubicBezTo>
                <a:close/>
                <a:moveTo>
                  <a:pt x="0" y="642868"/>
                </a:moveTo>
                <a:lnTo>
                  <a:pt x="230952" y="668304"/>
                </a:lnTo>
                <a:cubicBezTo>
                  <a:pt x="1395259" y="838661"/>
                  <a:pt x="1782030" y="1534068"/>
                  <a:pt x="2292119" y="1900446"/>
                </a:cubicBezTo>
                <a:cubicBezTo>
                  <a:pt x="1732557" y="1631332"/>
                  <a:pt x="1367925" y="979209"/>
                  <a:pt x="206890" y="813882"/>
                </a:cubicBezTo>
                <a:lnTo>
                  <a:pt x="0" y="791487"/>
                </a:lnTo>
                <a:close/>
                <a:moveTo>
                  <a:pt x="9155359" y="337384"/>
                </a:moveTo>
                <a:lnTo>
                  <a:pt x="9155359" y="508809"/>
                </a:lnTo>
                <a:lnTo>
                  <a:pt x="7983195" y="1238557"/>
                </a:lnTo>
                <a:cubicBezTo>
                  <a:pt x="7595611" y="1471658"/>
                  <a:pt x="7113571" y="1598556"/>
                  <a:pt x="6686100" y="1350808"/>
                </a:cubicBezTo>
                <a:cubicBezTo>
                  <a:pt x="7023567" y="1458336"/>
                  <a:pt x="7467901" y="1455880"/>
                  <a:pt x="7924457" y="1139061"/>
                </a:cubicBezTo>
                <a:cubicBezTo>
                  <a:pt x="8036457" y="1061215"/>
                  <a:pt x="8837502" y="542863"/>
                  <a:pt x="9133957" y="351217"/>
                </a:cubicBezTo>
                <a:close/>
                <a:moveTo>
                  <a:pt x="9155359" y="0"/>
                </a:moveTo>
                <a:lnTo>
                  <a:pt x="9155359" y="170058"/>
                </a:lnTo>
                <a:lnTo>
                  <a:pt x="9141500" y="179667"/>
                </a:lnTo>
                <a:cubicBezTo>
                  <a:pt x="8781210" y="429322"/>
                  <a:pt x="7808517" y="1101366"/>
                  <a:pt x="7681351" y="1168541"/>
                </a:cubicBezTo>
                <a:cubicBezTo>
                  <a:pt x="7524840" y="1251218"/>
                  <a:pt x="7059473" y="1527690"/>
                  <a:pt x="6485913" y="1214084"/>
                </a:cubicBezTo>
                <a:cubicBezTo>
                  <a:pt x="6878708" y="1376793"/>
                  <a:pt x="7309779" y="1286840"/>
                  <a:pt x="7643740" y="1057139"/>
                </a:cubicBezTo>
                <a:lnTo>
                  <a:pt x="8830271" y="227534"/>
                </a:lnTo>
                <a:close/>
              </a:path>
            </a:pathLst>
          </a:custGeom>
          <a:solidFill>
            <a:srgbClr val="002677"/>
          </a:solidFill>
          <a:ln w="9181" cap="flat">
            <a:noFill/>
            <a:prstDash val="solid"/>
            <a:miter/>
          </a:ln>
        </p:spPr>
        <p:txBody>
          <a:bodyPr wrap="square" rtlCol="0" anchor="ctr">
            <a:noAutofit/>
          </a:bodyPr>
          <a:lstStyle/>
          <a:p>
            <a:r>
              <a:rPr lang="en-US" sz="1350"/>
              <a:t>  </a:t>
            </a:r>
          </a:p>
        </p:txBody>
      </p:sp>
    </p:spTree>
    <p:extLst>
      <p:ext uri="{BB962C8B-B14F-4D97-AF65-F5344CB8AC3E}">
        <p14:creationId xmlns:p14="http://schemas.microsoft.com/office/powerpoint/2010/main" val="26358346"/>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3_Optum Rx - Cover">
    <p:bg>
      <p:bgPr>
        <a:solidFill>
          <a:srgbClr val="FBF9F4"/>
        </a:solidFill>
        <a:effectLst/>
      </p:bgPr>
    </p:bg>
    <p:spTree>
      <p:nvGrpSpPr>
        <p:cNvPr id="1" name=""/>
        <p:cNvGrpSpPr/>
        <p:nvPr/>
      </p:nvGrpSpPr>
      <p:grpSpPr>
        <a:xfrm>
          <a:off x="0" y="0"/>
          <a:ext cx="0" cy="0"/>
          <a:chOff x="0" y="0"/>
          <a:chExt cx="0" cy="0"/>
        </a:xfrm>
      </p:grpSpPr>
      <p:pic>
        <p:nvPicPr>
          <p:cNvPr id="3" name="Picture 2" descr="A picture containing person&#10;&#10;Description automatically generated">
            <a:extLst>
              <a:ext uri="{FF2B5EF4-FFF2-40B4-BE49-F238E27FC236}">
                <a16:creationId xmlns:a16="http://schemas.microsoft.com/office/drawing/2014/main" id="{5D76AF9B-B663-43C4-88D1-48B0EF257EB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35247" r="4712"/>
          <a:stretch/>
        </p:blipFill>
        <p:spPr>
          <a:xfrm>
            <a:off x="4509861" y="0"/>
            <a:ext cx="4634139" cy="5143500"/>
          </a:xfrm>
          <a:prstGeom prst="rect">
            <a:avLst/>
          </a:prstGeom>
        </p:spPr>
      </p:pic>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bwMode="gray">
          <a:xfrm>
            <a:off x="0" y="5378193"/>
            <a:ext cx="685800" cy="23084"/>
          </a:xfrm>
          <a:prstGeom prst="rect">
            <a:avLst/>
          </a:prstGeom>
        </p:spPr>
        <p:txBody>
          <a:bodyPr vert="horz" lIns="0" tIns="0" rIns="0" bIns="0" rtlCol="0" anchor="ctr">
            <a:spAutoFit/>
          </a:bodyPr>
          <a:lstStyle>
            <a:defPPr>
              <a:defRPr lang="en-US"/>
            </a:defPPr>
            <a:lvl1pPr marL="0" algn="l" defTabSz="685800" rtl="0" eaLnBrk="1" latinLnBrk="0" hangingPunct="1">
              <a:defRPr sz="1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84E5C94B-6690-4F86-900B-A2C5EB1559EF}" type="datetime1">
              <a:rPr lang="en-US" smtClean="0"/>
              <a:t>9/12/2023</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bwMode="gray">
          <a:xfrm>
            <a:off x="0" y="5416075"/>
            <a:ext cx="685800" cy="23084"/>
          </a:xfrm>
          <a:prstGeom prst="rect">
            <a:avLst/>
          </a:prstGeom>
        </p:spPr>
        <p:txBody>
          <a:bodyPr vert="horz" lIns="0" tIns="0" rIns="0" bIns="0" rtlCol="0" anchor="ctr">
            <a:spAutoFit/>
          </a:bodyPr>
          <a:lstStyle>
            <a:defPPr>
              <a:defRPr lang="en-US"/>
            </a:defPPr>
            <a:lvl1pPr marL="0" algn="l" defTabSz="685800" rtl="0" eaLnBrk="1" latinLnBrk="0" hangingPunct="1">
              <a:defRPr sz="1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bwMode="gray">
          <a:xfrm>
            <a:off x="0" y="5340311"/>
            <a:ext cx="888064" cy="23083"/>
          </a:xfrm>
          <a:prstGeom prst="rect">
            <a:avLst/>
          </a:prstGeom>
        </p:spPr>
        <p:txBody>
          <a:bodyPr vert="horz" wrap="none" lIns="0" tIns="0" rIns="0" bIns="0" rtlCol="0" anchor="ctr">
            <a:spAutoFit/>
          </a:bodyPr>
          <a:lstStyle>
            <a:defPPr>
              <a:defRPr lang="en-US"/>
            </a:defPPr>
            <a:lvl1pPr marL="0" algn="l" defTabSz="685800" rtl="0" eaLnBrk="1" latinLnBrk="0" hangingPunct="1">
              <a:defRPr sz="150" kern="1200" spc="0" baseline="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t>Confidential property of Optum. Do not distribute or reproduce without express permission from Optum.</a:t>
            </a:r>
          </a:p>
        </p:txBody>
      </p:sp>
      <p:pic>
        <p:nvPicPr>
          <p:cNvPr id="10" name="Graphic 9" descr="Optum Rx logo.">
            <a:extLst>
              <a:ext uri="{FF2B5EF4-FFF2-40B4-BE49-F238E27FC236}">
                <a16:creationId xmlns:a16="http://schemas.microsoft.com/office/drawing/2014/main" id="{C555FC63-E78E-4C9C-B68C-4EED69C3485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bwMode="gray">
          <a:xfrm>
            <a:off x="314976" y="663306"/>
            <a:ext cx="1779866" cy="377190"/>
          </a:xfrm>
          <a:prstGeom prst="rect">
            <a:avLst/>
          </a:prstGeom>
        </p:spPr>
      </p:pic>
      <p:sp>
        <p:nvSpPr>
          <p:cNvPr id="9" name="Subtitle placeholder">
            <a:extLst>
              <a:ext uri="{FF2B5EF4-FFF2-40B4-BE49-F238E27FC236}">
                <a16:creationId xmlns:a16="http://schemas.microsoft.com/office/drawing/2014/main" id="{321F7874-4824-43B1-975A-26697317AEB2}"/>
              </a:ext>
            </a:extLst>
          </p:cNvPr>
          <p:cNvSpPr>
            <a:spLocks noGrp="1"/>
          </p:cNvSpPr>
          <p:nvPr>
            <p:ph type="body" sz="quarter" idx="10" hasCustomPrompt="1"/>
          </p:nvPr>
        </p:nvSpPr>
        <p:spPr bwMode="gray">
          <a:xfrm>
            <a:off x="347597" y="3370603"/>
            <a:ext cx="3531870" cy="276999"/>
          </a:xfrm>
          <a:prstGeom prst="rect">
            <a:avLst/>
          </a:prstGeom>
        </p:spPr>
        <p:txBody>
          <a:bodyPr>
            <a:spAutoFit/>
          </a:bodyPr>
          <a:lstStyle>
            <a:lvl1pPr marL="0" indent="0">
              <a:spcBef>
                <a:spcPts val="0"/>
              </a:spcBef>
              <a:buFont typeface="Arial" panose="020B0604020202020204" pitchFamily="34" charset="0"/>
              <a:buNone/>
              <a:defRPr sz="1800">
                <a:solidFill>
                  <a:schemeClr val="tx1"/>
                </a:solidFill>
              </a:defRPr>
            </a:lvl1pPr>
            <a:lvl2pPr marL="0" indent="0">
              <a:buNone/>
              <a:defRPr sz="1500">
                <a:solidFill>
                  <a:schemeClr val="accent5"/>
                </a:solidFill>
              </a:defRPr>
            </a:lvl2pPr>
            <a:lvl3pPr marL="173831" indent="0">
              <a:buFont typeface="Arial" panose="020B0604020202020204" pitchFamily="34" charset="0"/>
              <a:buNone/>
              <a:defRPr sz="1500">
                <a:solidFill>
                  <a:schemeClr val="accent5"/>
                </a:solidFill>
              </a:defRPr>
            </a:lvl3pPr>
            <a:lvl4pPr marL="171450" indent="0">
              <a:buNone/>
              <a:defRPr sz="1500">
                <a:solidFill>
                  <a:schemeClr val="accent5"/>
                </a:solidFill>
              </a:defRPr>
            </a:lvl4pPr>
            <a:lvl5pPr marL="345281" indent="0">
              <a:buNone/>
              <a:defRPr sz="1500">
                <a:solidFill>
                  <a:schemeClr val="accent5"/>
                </a:solidFill>
              </a:defRPr>
            </a:lvl5pPr>
          </a:lstStyle>
          <a:p>
            <a:pPr lvl="0"/>
            <a:r>
              <a:rPr lang="en-US" dirty="0"/>
              <a:t>Presentation date</a:t>
            </a:r>
          </a:p>
        </p:txBody>
      </p:sp>
      <p:sp>
        <p:nvSpPr>
          <p:cNvPr id="11" name="Title 1">
            <a:extLst>
              <a:ext uri="{FF2B5EF4-FFF2-40B4-BE49-F238E27FC236}">
                <a16:creationId xmlns:a16="http://schemas.microsoft.com/office/drawing/2014/main" id="{ECB487E9-F2F6-40C6-B3B5-318BD3E5DA09}"/>
              </a:ext>
            </a:extLst>
          </p:cNvPr>
          <p:cNvSpPr>
            <a:spLocks noGrp="1"/>
          </p:cNvSpPr>
          <p:nvPr>
            <p:ph type="title" hasCustomPrompt="1"/>
          </p:nvPr>
        </p:nvSpPr>
        <p:spPr bwMode="gray">
          <a:xfrm>
            <a:off x="347597" y="2483752"/>
            <a:ext cx="3531870" cy="757130"/>
          </a:xfrm>
          <a:prstGeom prst="rect">
            <a:avLst/>
          </a:prstGeom>
        </p:spPr>
        <p:txBody>
          <a:bodyPr lIns="0" rIns="0" anchor="b">
            <a:spAutoFit/>
          </a:bodyPr>
          <a:lstStyle>
            <a:lvl1pPr>
              <a:defRPr sz="2400">
                <a:solidFill>
                  <a:schemeClr val="accent1"/>
                </a:solidFill>
              </a:defRPr>
            </a:lvl1pPr>
          </a:lstStyle>
          <a:p>
            <a:r>
              <a:rPr lang="en-US" dirty="0"/>
              <a:t>Insightful presentation title (max. 3 lines)</a:t>
            </a:r>
          </a:p>
        </p:txBody>
      </p:sp>
    </p:spTree>
    <p:extLst>
      <p:ext uri="{BB962C8B-B14F-4D97-AF65-F5344CB8AC3E}">
        <p14:creationId xmlns:p14="http://schemas.microsoft.com/office/powerpoint/2010/main" val="984247757"/>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2_Optum Rx - Cover">
    <p:bg>
      <p:bgPr>
        <a:solidFill>
          <a:srgbClr val="FBF9F4"/>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97E5362-016C-4A6B-8301-7C4131D1217F}"/>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39960" t="1" r="9377" b="118"/>
          <a:stretch/>
        </p:blipFill>
        <p:spPr>
          <a:xfrm>
            <a:off x="4510182" y="0"/>
            <a:ext cx="4631437" cy="5143500"/>
          </a:xfrm>
          <a:prstGeom prst="rect">
            <a:avLst/>
          </a:prstGeom>
        </p:spPr>
      </p:pic>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bwMode="gray">
          <a:xfrm>
            <a:off x="0" y="5378193"/>
            <a:ext cx="685800" cy="23084"/>
          </a:xfrm>
          <a:prstGeom prst="rect">
            <a:avLst/>
          </a:prstGeom>
        </p:spPr>
        <p:txBody>
          <a:bodyPr vert="horz" lIns="0" tIns="0" rIns="0" bIns="0" rtlCol="0" anchor="ctr">
            <a:spAutoFit/>
          </a:bodyPr>
          <a:lstStyle>
            <a:defPPr>
              <a:defRPr lang="en-US"/>
            </a:defPPr>
            <a:lvl1pPr marL="0" algn="l" defTabSz="685800" rtl="0" eaLnBrk="1" latinLnBrk="0" hangingPunct="1">
              <a:defRPr sz="1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F533971B-8D63-4698-A0AC-1C634C5499AA}" type="datetime1">
              <a:rPr lang="en-US" smtClean="0"/>
              <a:t>9/12/2023</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bwMode="gray">
          <a:xfrm>
            <a:off x="0" y="5416075"/>
            <a:ext cx="685800" cy="23084"/>
          </a:xfrm>
          <a:prstGeom prst="rect">
            <a:avLst/>
          </a:prstGeom>
        </p:spPr>
        <p:txBody>
          <a:bodyPr vert="horz" lIns="0" tIns="0" rIns="0" bIns="0" rtlCol="0" anchor="ctr">
            <a:spAutoFit/>
          </a:bodyPr>
          <a:lstStyle>
            <a:defPPr>
              <a:defRPr lang="en-US"/>
            </a:defPPr>
            <a:lvl1pPr marL="0" algn="l" defTabSz="685800" rtl="0" eaLnBrk="1" latinLnBrk="0" hangingPunct="1">
              <a:defRPr sz="1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bwMode="gray">
          <a:xfrm>
            <a:off x="0" y="5340311"/>
            <a:ext cx="888064" cy="23083"/>
          </a:xfrm>
          <a:prstGeom prst="rect">
            <a:avLst/>
          </a:prstGeom>
        </p:spPr>
        <p:txBody>
          <a:bodyPr vert="horz" wrap="none" lIns="0" tIns="0" rIns="0" bIns="0" rtlCol="0" anchor="ctr">
            <a:spAutoFit/>
          </a:bodyPr>
          <a:lstStyle>
            <a:defPPr>
              <a:defRPr lang="en-US"/>
            </a:defPPr>
            <a:lvl1pPr marL="0" algn="l" defTabSz="685800" rtl="0" eaLnBrk="1" latinLnBrk="0" hangingPunct="1">
              <a:defRPr sz="150" kern="1200" spc="0" baseline="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t>Confidential property of Optum. Do not distribute or reproduce without express permission from Optum.</a:t>
            </a:r>
          </a:p>
        </p:txBody>
      </p:sp>
      <p:pic>
        <p:nvPicPr>
          <p:cNvPr id="10" name="Graphic 9" descr="Optum Rx logo.">
            <a:extLst>
              <a:ext uri="{FF2B5EF4-FFF2-40B4-BE49-F238E27FC236}">
                <a16:creationId xmlns:a16="http://schemas.microsoft.com/office/drawing/2014/main" id="{C555FC63-E78E-4C9C-B68C-4EED69C3485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bwMode="gray">
          <a:xfrm>
            <a:off x="314976" y="663306"/>
            <a:ext cx="1779866" cy="377190"/>
          </a:xfrm>
          <a:prstGeom prst="rect">
            <a:avLst/>
          </a:prstGeom>
        </p:spPr>
      </p:pic>
      <p:sp>
        <p:nvSpPr>
          <p:cNvPr id="9" name="Subtitle placeholder">
            <a:extLst>
              <a:ext uri="{FF2B5EF4-FFF2-40B4-BE49-F238E27FC236}">
                <a16:creationId xmlns:a16="http://schemas.microsoft.com/office/drawing/2014/main" id="{AF822ADA-BE8E-4611-B29F-110E24EF081E}"/>
              </a:ext>
            </a:extLst>
          </p:cNvPr>
          <p:cNvSpPr>
            <a:spLocks noGrp="1"/>
          </p:cNvSpPr>
          <p:nvPr>
            <p:ph type="body" sz="quarter" idx="10" hasCustomPrompt="1"/>
          </p:nvPr>
        </p:nvSpPr>
        <p:spPr bwMode="gray">
          <a:xfrm>
            <a:off x="347597" y="3370603"/>
            <a:ext cx="3531870" cy="276999"/>
          </a:xfrm>
          <a:prstGeom prst="rect">
            <a:avLst/>
          </a:prstGeom>
        </p:spPr>
        <p:txBody>
          <a:bodyPr>
            <a:spAutoFit/>
          </a:bodyPr>
          <a:lstStyle>
            <a:lvl1pPr marL="0" indent="0">
              <a:spcBef>
                <a:spcPts val="0"/>
              </a:spcBef>
              <a:buFont typeface="Arial" panose="020B0604020202020204" pitchFamily="34" charset="0"/>
              <a:buNone/>
              <a:defRPr sz="1800">
                <a:solidFill>
                  <a:schemeClr val="tx1"/>
                </a:solidFill>
              </a:defRPr>
            </a:lvl1pPr>
            <a:lvl2pPr marL="0" indent="0">
              <a:buNone/>
              <a:defRPr sz="1500">
                <a:solidFill>
                  <a:schemeClr val="accent5"/>
                </a:solidFill>
              </a:defRPr>
            </a:lvl2pPr>
            <a:lvl3pPr marL="173831" indent="0">
              <a:buFont typeface="Arial" panose="020B0604020202020204" pitchFamily="34" charset="0"/>
              <a:buNone/>
              <a:defRPr sz="1500">
                <a:solidFill>
                  <a:schemeClr val="accent5"/>
                </a:solidFill>
              </a:defRPr>
            </a:lvl3pPr>
            <a:lvl4pPr marL="171450" indent="0">
              <a:buNone/>
              <a:defRPr sz="1500">
                <a:solidFill>
                  <a:schemeClr val="accent5"/>
                </a:solidFill>
              </a:defRPr>
            </a:lvl4pPr>
            <a:lvl5pPr marL="345281" indent="0">
              <a:buNone/>
              <a:defRPr sz="1500">
                <a:solidFill>
                  <a:schemeClr val="accent5"/>
                </a:solidFill>
              </a:defRPr>
            </a:lvl5pPr>
          </a:lstStyle>
          <a:p>
            <a:pPr lvl="0"/>
            <a:r>
              <a:rPr lang="en-US" dirty="0"/>
              <a:t>Presentation date</a:t>
            </a:r>
          </a:p>
        </p:txBody>
      </p:sp>
      <p:sp>
        <p:nvSpPr>
          <p:cNvPr id="11" name="Title 1">
            <a:extLst>
              <a:ext uri="{FF2B5EF4-FFF2-40B4-BE49-F238E27FC236}">
                <a16:creationId xmlns:a16="http://schemas.microsoft.com/office/drawing/2014/main" id="{1886B89A-C230-4A74-8C8E-8D660CCC3E36}"/>
              </a:ext>
            </a:extLst>
          </p:cNvPr>
          <p:cNvSpPr>
            <a:spLocks noGrp="1"/>
          </p:cNvSpPr>
          <p:nvPr>
            <p:ph type="title" hasCustomPrompt="1"/>
          </p:nvPr>
        </p:nvSpPr>
        <p:spPr bwMode="gray">
          <a:xfrm>
            <a:off x="347597" y="2483752"/>
            <a:ext cx="3531870" cy="757130"/>
          </a:xfrm>
          <a:prstGeom prst="rect">
            <a:avLst/>
          </a:prstGeom>
        </p:spPr>
        <p:txBody>
          <a:bodyPr lIns="0" rIns="0" anchor="b">
            <a:spAutoFit/>
          </a:bodyPr>
          <a:lstStyle>
            <a:lvl1pPr>
              <a:defRPr sz="2400">
                <a:solidFill>
                  <a:schemeClr val="accent1"/>
                </a:solidFill>
              </a:defRPr>
            </a:lvl1pPr>
          </a:lstStyle>
          <a:p>
            <a:r>
              <a:rPr lang="en-US" dirty="0"/>
              <a:t>Insightful presentation title (max. 3 lines)</a:t>
            </a:r>
          </a:p>
        </p:txBody>
      </p:sp>
    </p:spTree>
    <p:extLst>
      <p:ext uri="{BB962C8B-B14F-4D97-AF65-F5344CB8AC3E}">
        <p14:creationId xmlns:p14="http://schemas.microsoft.com/office/powerpoint/2010/main" val="3070153128"/>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2_Cover">
    <p:bg>
      <p:bgPr>
        <a:solidFill>
          <a:srgbClr val="FBF9F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0DC383-6DC1-4E36-A8CC-0E4712D3F052}"/>
              </a:ext>
            </a:extLst>
          </p:cNvPr>
          <p:cNvSpPr/>
          <p:nvPr userDrawn="1"/>
        </p:nvSpPr>
        <p:spPr bwMode="gray">
          <a:xfrm>
            <a:off x="0" y="-11064"/>
            <a:ext cx="9144000" cy="5143500"/>
          </a:xfrm>
          <a:prstGeom prst="rect">
            <a:avLst/>
          </a:prstGeom>
          <a:solidFill>
            <a:schemeClr val="bg1"/>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eaLnBrk="1" fontAlgn="auto" hangingPunct="1">
              <a:lnSpc>
                <a:spcPct val="100000"/>
              </a:lnSpc>
              <a:spcBef>
                <a:spcPts val="450"/>
              </a:spcBef>
              <a:spcAft>
                <a:spcPts val="0"/>
              </a:spcAft>
            </a:pPr>
            <a:endParaRPr lang="en-US" sz="1050" b="0" i="0" u="none" baseline="0" dirty="0">
              <a:solidFill>
                <a:srgbClr val="FFFFFF"/>
              </a:solidFill>
            </a:endParaRPr>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a:xfrm>
            <a:off x="0" y="5378193"/>
            <a:ext cx="685800" cy="23084"/>
          </a:xfrm>
          <a:prstGeom prst="rect">
            <a:avLst/>
          </a:prstGeom>
        </p:spPr>
        <p:txBody>
          <a:bodyPr/>
          <a:lstStyle/>
          <a:p>
            <a:fld id="{FCCFB17E-6799-4122-B678-7AD7BC3351A5}" type="datetime1">
              <a:rPr lang="en-US" smtClean="0"/>
              <a:t>9/12/2023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a:xfrm>
            <a:off x="0" y="5416075"/>
            <a:ext cx="685800" cy="23084"/>
          </a:xfrm>
          <a:prstGeom prst="rect">
            <a:avLst/>
          </a:prstGeom>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a:xfrm>
            <a:off x="0" y="5340311"/>
            <a:ext cx="866825" cy="23084"/>
          </a:xfrm>
          <a:prstGeom prst="rect">
            <a:avLst/>
          </a:prstGeom>
        </p:spPr>
        <p:txBody>
          <a:bodyPr/>
          <a:lstStyle/>
          <a:p>
            <a:r>
              <a:rPr lang="en-US" dirty="0"/>
              <a:t>Confidential property of Optum. Do not distribute or reproduce without express permission from Optum.</a:t>
            </a:r>
          </a:p>
        </p:txBody>
      </p:sp>
      <p:pic>
        <p:nvPicPr>
          <p:cNvPr id="10" name="Optum Rx logo" descr="Optum Rx logo.">
            <a:extLst>
              <a:ext uri="{FF2B5EF4-FFF2-40B4-BE49-F238E27FC236}">
                <a16:creationId xmlns:a16="http://schemas.microsoft.com/office/drawing/2014/main" id="{83319768-5EFC-44E2-AE99-F0D0D84D49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314976" y="663306"/>
            <a:ext cx="1779866" cy="377190"/>
          </a:xfrm>
          <a:prstGeom prst="rect">
            <a:avLst/>
          </a:prstGeom>
        </p:spPr>
      </p:pic>
      <p:sp>
        <p:nvSpPr>
          <p:cNvPr id="13" name="Subtitle placeholder">
            <a:extLst>
              <a:ext uri="{FF2B5EF4-FFF2-40B4-BE49-F238E27FC236}">
                <a16:creationId xmlns:a16="http://schemas.microsoft.com/office/drawing/2014/main" id="{E0724D47-420B-4B80-B165-A2B3942B5D3C}"/>
              </a:ext>
            </a:extLst>
          </p:cNvPr>
          <p:cNvSpPr>
            <a:spLocks noGrp="1"/>
          </p:cNvSpPr>
          <p:nvPr>
            <p:ph type="body" sz="quarter" idx="10" hasCustomPrompt="1"/>
          </p:nvPr>
        </p:nvSpPr>
        <p:spPr bwMode="gray">
          <a:xfrm>
            <a:off x="347597" y="3370603"/>
            <a:ext cx="3531870" cy="276999"/>
          </a:xfrm>
          <a:prstGeom prst="rect">
            <a:avLst/>
          </a:prstGeom>
        </p:spPr>
        <p:txBody>
          <a:bodyPr>
            <a:spAutoFit/>
          </a:bodyPr>
          <a:lstStyle>
            <a:lvl1pPr marL="0" indent="0">
              <a:spcBef>
                <a:spcPts val="0"/>
              </a:spcBef>
              <a:buFont typeface="Arial" panose="020B0604020202020204" pitchFamily="34" charset="0"/>
              <a:buNone/>
              <a:defRPr sz="1800">
                <a:solidFill>
                  <a:schemeClr val="tx1"/>
                </a:solidFill>
              </a:defRPr>
            </a:lvl1pPr>
            <a:lvl2pPr marL="0" indent="0">
              <a:buNone/>
              <a:defRPr sz="1500">
                <a:solidFill>
                  <a:schemeClr val="accent5"/>
                </a:solidFill>
              </a:defRPr>
            </a:lvl2pPr>
            <a:lvl3pPr marL="173831" indent="0">
              <a:buFont typeface="Arial" panose="020B0604020202020204" pitchFamily="34" charset="0"/>
              <a:buNone/>
              <a:defRPr sz="1500">
                <a:solidFill>
                  <a:schemeClr val="accent5"/>
                </a:solidFill>
              </a:defRPr>
            </a:lvl3pPr>
            <a:lvl4pPr marL="171450" indent="0">
              <a:buNone/>
              <a:defRPr sz="1500">
                <a:solidFill>
                  <a:schemeClr val="accent5"/>
                </a:solidFill>
              </a:defRPr>
            </a:lvl4pPr>
            <a:lvl5pPr marL="345281" indent="0">
              <a:buNone/>
              <a:defRPr sz="1500">
                <a:solidFill>
                  <a:schemeClr val="accent5"/>
                </a:solidFill>
              </a:defRPr>
            </a:lvl5pPr>
          </a:lstStyle>
          <a:p>
            <a:pPr lvl="0"/>
            <a:r>
              <a:rPr lang="en-US"/>
              <a:t>Presentation date</a:t>
            </a:r>
          </a:p>
        </p:txBody>
      </p:sp>
      <p:sp>
        <p:nvSpPr>
          <p:cNvPr id="16" name="Title 1">
            <a:extLst>
              <a:ext uri="{FF2B5EF4-FFF2-40B4-BE49-F238E27FC236}">
                <a16:creationId xmlns:a16="http://schemas.microsoft.com/office/drawing/2014/main" id="{D6CE9CD9-A69D-499E-AABC-6F04A743E95D}"/>
              </a:ext>
            </a:extLst>
          </p:cNvPr>
          <p:cNvSpPr>
            <a:spLocks noGrp="1"/>
          </p:cNvSpPr>
          <p:nvPr>
            <p:ph type="title" hasCustomPrompt="1"/>
          </p:nvPr>
        </p:nvSpPr>
        <p:spPr bwMode="gray">
          <a:xfrm>
            <a:off x="347597" y="2483752"/>
            <a:ext cx="3531870" cy="757130"/>
          </a:xfrm>
          <a:prstGeom prst="rect">
            <a:avLst/>
          </a:prstGeom>
        </p:spPr>
        <p:txBody>
          <a:bodyPr lIns="0" rIns="0" anchor="b">
            <a:spAutoFit/>
          </a:bodyPr>
          <a:lstStyle>
            <a:lvl1pPr>
              <a:defRPr sz="2400">
                <a:solidFill>
                  <a:schemeClr val="accent1"/>
                </a:solidFill>
              </a:defRPr>
            </a:lvl1pPr>
          </a:lstStyle>
          <a:p>
            <a:r>
              <a:rPr lang="en-US"/>
              <a:t>Insightful presentation title (max. 3 lines)</a:t>
            </a:r>
          </a:p>
        </p:txBody>
      </p:sp>
    </p:spTree>
    <p:extLst>
      <p:ext uri="{BB962C8B-B14F-4D97-AF65-F5344CB8AC3E}">
        <p14:creationId xmlns:p14="http://schemas.microsoft.com/office/powerpoint/2010/main" val="4084516119"/>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a:xfrm>
            <a:off x="0" y="5378193"/>
            <a:ext cx="685800" cy="23084"/>
          </a:xfrm>
          <a:prstGeom prst="rect">
            <a:avLst/>
          </a:prstGeom>
        </p:spPr>
        <p:txBody>
          <a:bodyPr/>
          <a:lstStyle/>
          <a:p>
            <a:fld id="{DCC43CF3-0907-4813-8C25-60A86C7EC813}" type="datetime1">
              <a:rPr lang="en-US" smtClean="0"/>
              <a:t>9/12/2023</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a:xfrm>
            <a:off x="0" y="5416075"/>
            <a:ext cx="685800" cy="23084"/>
          </a:xfrm>
          <a:prstGeom prst="rect">
            <a:avLst/>
          </a:prstGeom>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a:xfrm>
            <a:off x="0" y="5340311"/>
            <a:ext cx="866825" cy="23084"/>
          </a:xfrm>
          <a:prstGeom prst="rect">
            <a:avLst/>
          </a:prstGeom>
        </p:spPr>
        <p:txBody>
          <a:bodyPr/>
          <a:lstStyle/>
          <a:p>
            <a:r>
              <a:rPr lang="en-US" dirty="0"/>
              <a:t>Confidential property of Optum. Do not distribute or reproduce without express permission from Optum.</a:t>
            </a:r>
          </a:p>
        </p:txBody>
      </p:sp>
      <p:pic>
        <p:nvPicPr>
          <p:cNvPr id="10" name="Optum Rx logo" descr="Optum Rx logo.">
            <a:extLst>
              <a:ext uri="{FF2B5EF4-FFF2-40B4-BE49-F238E27FC236}">
                <a16:creationId xmlns:a16="http://schemas.microsoft.com/office/drawing/2014/main" id="{83319768-5EFC-44E2-AE99-F0D0D84D49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314976" y="663306"/>
            <a:ext cx="1779866" cy="377190"/>
          </a:xfrm>
          <a:prstGeom prst="rect">
            <a:avLst/>
          </a:prstGeom>
        </p:spPr>
      </p:pic>
      <p:sp>
        <p:nvSpPr>
          <p:cNvPr id="3" name="Picture Placeholder 2">
            <a:extLst>
              <a:ext uri="{FF2B5EF4-FFF2-40B4-BE49-F238E27FC236}">
                <a16:creationId xmlns:a16="http://schemas.microsoft.com/office/drawing/2014/main" id="{33E4DB51-10B4-4D18-814E-7CDBA4969CE4}"/>
              </a:ext>
            </a:extLst>
          </p:cNvPr>
          <p:cNvSpPr>
            <a:spLocks noGrp="1"/>
          </p:cNvSpPr>
          <p:nvPr>
            <p:ph type="pic" sz="quarter" idx="15"/>
          </p:nvPr>
        </p:nvSpPr>
        <p:spPr>
          <a:xfrm>
            <a:off x="4512564" y="0"/>
            <a:ext cx="4629150" cy="5143500"/>
          </a:xfrm>
        </p:spPr>
        <p:txBody>
          <a:bodyPr/>
          <a:lstStyle/>
          <a:p>
            <a:endParaRPr lang="en-US"/>
          </a:p>
        </p:txBody>
      </p:sp>
      <p:grpSp>
        <p:nvGrpSpPr>
          <p:cNvPr id="17" name="Group 16">
            <a:extLst>
              <a:ext uri="{FF2B5EF4-FFF2-40B4-BE49-F238E27FC236}">
                <a16:creationId xmlns:a16="http://schemas.microsoft.com/office/drawing/2014/main" id="{C5EDA303-E14B-4AD4-8D16-8110ACE87C86}"/>
              </a:ext>
            </a:extLst>
          </p:cNvPr>
          <p:cNvGrpSpPr/>
          <p:nvPr userDrawn="1"/>
        </p:nvGrpSpPr>
        <p:grpSpPr>
          <a:xfrm>
            <a:off x="2270194" y="638281"/>
            <a:ext cx="1895804" cy="391886"/>
            <a:chOff x="2645925" y="851041"/>
            <a:chExt cx="2527738" cy="522514"/>
          </a:xfrm>
        </p:grpSpPr>
        <p:sp>
          <p:nvSpPr>
            <p:cNvPr id="18" name="Rectangle 17">
              <a:extLst>
                <a:ext uri="{FF2B5EF4-FFF2-40B4-BE49-F238E27FC236}">
                  <a16:creationId xmlns:a16="http://schemas.microsoft.com/office/drawing/2014/main" id="{B612BB0F-0FDC-457D-8628-2C7FF7B4D42B}"/>
                </a:ext>
              </a:extLst>
            </p:cNvPr>
            <p:cNvSpPr/>
            <p:nvPr/>
          </p:nvSpPr>
          <p:spPr bwMode="gray">
            <a:xfrm>
              <a:off x="2917371" y="851041"/>
              <a:ext cx="2256292" cy="522514"/>
            </a:xfrm>
            <a:prstGeom prst="rect">
              <a:avLst/>
            </a:prstGeom>
            <a:solidFill>
              <a:srgbClr val="7030A0"/>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450"/>
                </a:spcBef>
                <a:spcAft>
                  <a:spcPts val="0"/>
                </a:spcAft>
              </a:pPr>
              <a:r>
                <a:rPr lang="en-US" sz="750" b="0" i="0" u="none" baseline="0" dirty="0">
                  <a:solidFill>
                    <a:schemeClr val="bg1"/>
                  </a:solidFill>
                </a:rPr>
                <a:t>Delete purple rectangle and replace with partner’s logo. </a:t>
              </a:r>
              <a:r>
                <a:rPr lang="en-US" sz="750" dirty="0">
                  <a:solidFill>
                    <a:schemeClr val="bg1"/>
                  </a:solidFill>
                </a:rPr>
                <a:t>Keep line as-is.</a:t>
              </a:r>
              <a:endParaRPr lang="en-US" sz="750" b="0" i="0" u="none" baseline="0" dirty="0">
                <a:solidFill>
                  <a:schemeClr val="bg1"/>
                </a:solidFill>
              </a:endParaRPr>
            </a:p>
          </p:txBody>
        </p:sp>
        <p:cxnSp>
          <p:nvCxnSpPr>
            <p:cNvPr id="19" name="Straight Connector 18">
              <a:extLst>
                <a:ext uri="{FF2B5EF4-FFF2-40B4-BE49-F238E27FC236}">
                  <a16:creationId xmlns:a16="http://schemas.microsoft.com/office/drawing/2014/main" id="{F813FFF3-E9CA-4391-BCC3-61AF9FB4991D}"/>
                </a:ext>
              </a:extLst>
            </p:cNvPr>
            <p:cNvCxnSpPr>
              <a:cxnSpLocks/>
            </p:cNvCxnSpPr>
            <p:nvPr/>
          </p:nvCxnSpPr>
          <p:spPr bwMode="gray">
            <a:xfrm>
              <a:off x="2645925" y="851041"/>
              <a:ext cx="0" cy="522514"/>
            </a:xfrm>
            <a:prstGeom prst="line">
              <a:avLst/>
            </a:prstGeom>
            <a:ln w="12700" cap="rnd">
              <a:solidFill>
                <a:schemeClr val="accent4"/>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12" name="Subtitle placeholder">
            <a:extLst>
              <a:ext uri="{FF2B5EF4-FFF2-40B4-BE49-F238E27FC236}">
                <a16:creationId xmlns:a16="http://schemas.microsoft.com/office/drawing/2014/main" id="{443C1CF2-221D-4807-879A-9C6C35AC2554}"/>
              </a:ext>
            </a:extLst>
          </p:cNvPr>
          <p:cNvSpPr>
            <a:spLocks noGrp="1"/>
          </p:cNvSpPr>
          <p:nvPr>
            <p:ph type="body" sz="quarter" idx="10" hasCustomPrompt="1"/>
          </p:nvPr>
        </p:nvSpPr>
        <p:spPr bwMode="gray">
          <a:xfrm>
            <a:off x="347597" y="3370603"/>
            <a:ext cx="3531870" cy="276999"/>
          </a:xfrm>
          <a:prstGeom prst="rect">
            <a:avLst/>
          </a:prstGeom>
        </p:spPr>
        <p:txBody>
          <a:bodyPr>
            <a:spAutoFit/>
          </a:bodyPr>
          <a:lstStyle>
            <a:lvl1pPr marL="0" indent="0">
              <a:spcBef>
                <a:spcPts val="0"/>
              </a:spcBef>
              <a:buFont typeface="Arial" panose="020B0604020202020204" pitchFamily="34" charset="0"/>
              <a:buNone/>
              <a:defRPr sz="1800">
                <a:solidFill>
                  <a:schemeClr val="tx1"/>
                </a:solidFill>
              </a:defRPr>
            </a:lvl1pPr>
            <a:lvl2pPr marL="0" indent="0">
              <a:buNone/>
              <a:defRPr sz="1500">
                <a:solidFill>
                  <a:schemeClr val="accent5"/>
                </a:solidFill>
              </a:defRPr>
            </a:lvl2pPr>
            <a:lvl3pPr marL="173831" indent="0">
              <a:buFont typeface="Arial" panose="020B0604020202020204" pitchFamily="34" charset="0"/>
              <a:buNone/>
              <a:defRPr sz="1500">
                <a:solidFill>
                  <a:schemeClr val="accent5"/>
                </a:solidFill>
              </a:defRPr>
            </a:lvl3pPr>
            <a:lvl4pPr marL="171450" indent="0">
              <a:buNone/>
              <a:defRPr sz="1500">
                <a:solidFill>
                  <a:schemeClr val="accent5"/>
                </a:solidFill>
              </a:defRPr>
            </a:lvl4pPr>
            <a:lvl5pPr marL="345281" indent="0">
              <a:buNone/>
              <a:defRPr sz="1500">
                <a:solidFill>
                  <a:schemeClr val="accent5"/>
                </a:solidFill>
              </a:defRPr>
            </a:lvl5pPr>
          </a:lstStyle>
          <a:p>
            <a:pPr lvl="0"/>
            <a:r>
              <a:rPr lang="en-US" dirty="0"/>
              <a:t>Presentation date</a:t>
            </a:r>
          </a:p>
        </p:txBody>
      </p:sp>
      <p:sp>
        <p:nvSpPr>
          <p:cNvPr id="13" name="Title 1">
            <a:extLst>
              <a:ext uri="{FF2B5EF4-FFF2-40B4-BE49-F238E27FC236}">
                <a16:creationId xmlns:a16="http://schemas.microsoft.com/office/drawing/2014/main" id="{88A5BA40-41F9-4B7E-B395-776618F58A0A}"/>
              </a:ext>
            </a:extLst>
          </p:cNvPr>
          <p:cNvSpPr>
            <a:spLocks noGrp="1"/>
          </p:cNvSpPr>
          <p:nvPr>
            <p:ph type="title" hasCustomPrompt="1"/>
          </p:nvPr>
        </p:nvSpPr>
        <p:spPr bwMode="gray">
          <a:xfrm>
            <a:off x="347597" y="2483752"/>
            <a:ext cx="3531870" cy="757130"/>
          </a:xfrm>
          <a:prstGeom prst="rect">
            <a:avLst/>
          </a:prstGeom>
        </p:spPr>
        <p:txBody>
          <a:bodyPr lIns="0" rIns="0" anchor="b">
            <a:spAutoFit/>
          </a:bodyPr>
          <a:lstStyle>
            <a:lvl1pPr>
              <a:defRPr sz="2400">
                <a:solidFill>
                  <a:schemeClr val="accent1"/>
                </a:solidFill>
              </a:defRPr>
            </a:lvl1pPr>
          </a:lstStyle>
          <a:p>
            <a:r>
              <a:rPr lang="en-US" dirty="0"/>
              <a:t>Insightful presentation title (max. 3 lines)</a:t>
            </a:r>
          </a:p>
        </p:txBody>
      </p:sp>
    </p:spTree>
    <p:extLst>
      <p:ext uri="{BB962C8B-B14F-4D97-AF65-F5344CB8AC3E}">
        <p14:creationId xmlns:p14="http://schemas.microsoft.com/office/powerpoint/2010/main" val="291094415"/>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4_Cover">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a:xfrm>
            <a:off x="0" y="5378193"/>
            <a:ext cx="685800" cy="23084"/>
          </a:xfrm>
          <a:prstGeom prst="rect">
            <a:avLst/>
          </a:prstGeom>
        </p:spPr>
        <p:txBody>
          <a:bodyPr/>
          <a:lstStyle/>
          <a:p>
            <a:fld id="{499106D5-E028-4733-9664-EC76108D1838}" type="datetime1">
              <a:rPr lang="en-US" smtClean="0"/>
              <a:t>9/12/2023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a:xfrm>
            <a:off x="0" y="5416075"/>
            <a:ext cx="685800" cy="23084"/>
          </a:xfrm>
          <a:prstGeom prst="rect">
            <a:avLst/>
          </a:prstGeom>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a:xfrm>
            <a:off x="0" y="5340311"/>
            <a:ext cx="866825" cy="23084"/>
          </a:xfrm>
          <a:prstGeom prst="rect">
            <a:avLst/>
          </a:prstGeom>
        </p:spPr>
        <p:txBody>
          <a:bodyPr/>
          <a:lstStyle/>
          <a:p>
            <a:r>
              <a:rPr lang="en-US" dirty="0"/>
              <a:t>Confidential property of Optum. Do not distribute or reproduce without express permission from Optum.</a:t>
            </a:r>
          </a:p>
        </p:txBody>
      </p:sp>
      <p:pic>
        <p:nvPicPr>
          <p:cNvPr id="10" name="Optum Rx logo" descr="Optum Rx logo.">
            <a:extLst>
              <a:ext uri="{FF2B5EF4-FFF2-40B4-BE49-F238E27FC236}">
                <a16:creationId xmlns:a16="http://schemas.microsoft.com/office/drawing/2014/main" id="{83319768-5EFC-44E2-AE99-F0D0D84D49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314976" y="663306"/>
            <a:ext cx="1779866" cy="377190"/>
          </a:xfrm>
          <a:prstGeom prst="rect">
            <a:avLst/>
          </a:prstGeom>
        </p:spPr>
      </p:pic>
      <p:sp>
        <p:nvSpPr>
          <p:cNvPr id="11" name="Subtitle placeholder">
            <a:extLst>
              <a:ext uri="{FF2B5EF4-FFF2-40B4-BE49-F238E27FC236}">
                <a16:creationId xmlns:a16="http://schemas.microsoft.com/office/drawing/2014/main" id="{8187EC80-CDE8-4D69-A86A-2680B31A31CE}"/>
              </a:ext>
            </a:extLst>
          </p:cNvPr>
          <p:cNvSpPr>
            <a:spLocks noGrp="1"/>
          </p:cNvSpPr>
          <p:nvPr>
            <p:ph type="body" sz="quarter" idx="10" hasCustomPrompt="1"/>
          </p:nvPr>
        </p:nvSpPr>
        <p:spPr bwMode="gray">
          <a:xfrm>
            <a:off x="347597" y="3370603"/>
            <a:ext cx="3531870" cy="276999"/>
          </a:xfrm>
          <a:prstGeom prst="rect">
            <a:avLst/>
          </a:prstGeom>
        </p:spPr>
        <p:txBody>
          <a:bodyPr>
            <a:spAutoFit/>
          </a:bodyPr>
          <a:lstStyle>
            <a:lvl1pPr marL="0" indent="0">
              <a:spcBef>
                <a:spcPts val="0"/>
              </a:spcBef>
              <a:buFont typeface="Arial" panose="020B0604020202020204" pitchFamily="34" charset="0"/>
              <a:buNone/>
              <a:defRPr sz="1800">
                <a:solidFill>
                  <a:schemeClr val="tx1"/>
                </a:solidFill>
              </a:defRPr>
            </a:lvl1pPr>
            <a:lvl2pPr marL="0" indent="0">
              <a:buNone/>
              <a:defRPr sz="1500">
                <a:solidFill>
                  <a:schemeClr val="accent5"/>
                </a:solidFill>
              </a:defRPr>
            </a:lvl2pPr>
            <a:lvl3pPr marL="173831" indent="0">
              <a:buFont typeface="Arial" panose="020B0604020202020204" pitchFamily="34" charset="0"/>
              <a:buNone/>
              <a:defRPr sz="1500">
                <a:solidFill>
                  <a:schemeClr val="accent5"/>
                </a:solidFill>
              </a:defRPr>
            </a:lvl3pPr>
            <a:lvl4pPr marL="171450" indent="0">
              <a:buNone/>
              <a:defRPr sz="1500">
                <a:solidFill>
                  <a:schemeClr val="accent5"/>
                </a:solidFill>
              </a:defRPr>
            </a:lvl4pPr>
            <a:lvl5pPr marL="345281" indent="0">
              <a:buNone/>
              <a:defRPr sz="1500">
                <a:solidFill>
                  <a:schemeClr val="accent5"/>
                </a:solidFill>
              </a:defRPr>
            </a:lvl5pPr>
          </a:lstStyle>
          <a:p>
            <a:pPr lvl="0"/>
            <a:r>
              <a:rPr lang="en-US"/>
              <a:t>Presentation date</a:t>
            </a:r>
          </a:p>
        </p:txBody>
      </p:sp>
      <p:sp>
        <p:nvSpPr>
          <p:cNvPr id="12" name="Title 1">
            <a:extLst>
              <a:ext uri="{FF2B5EF4-FFF2-40B4-BE49-F238E27FC236}">
                <a16:creationId xmlns:a16="http://schemas.microsoft.com/office/drawing/2014/main" id="{133A6156-F898-47F5-84F1-EEDAEABE514D}"/>
              </a:ext>
            </a:extLst>
          </p:cNvPr>
          <p:cNvSpPr>
            <a:spLocks noGrp="1"/>
          </p:cNvSpPr>
          <p:nvPr>
            <p:ph type="title" hasCustomPrompt="1"/>
          </p:nvPr>
        </p:nvSpPr>
        <p:spPr bwMode="gray">
          <a:xfrm>
            <a:off x="347597" y="2483752"/>
            <a:ext cx="3531870" cy="757130"/>
          </a:xfrm>
          <a:prstGeom prst="rect">
            <a:avLst/>
          </a:prstGeom>
        </p:spPr>
        <p:txBody>
          <a:bodyPr lIns="0" rIns="0" anchor="b">
            <a:spAutoFit/>
          </a:bodyPr>
          <a:lstStyle>
            <a:lvl1pPr>
              <a:defRPr sz="2400">
                <a:solidFill>
                  <a:schemeClr val="accent1"/>
                </a:solidFill>
              </a:defRPr>
            </a:lvl1pPr>
          </a:lstStyle>
          <a:p>
            <a:r>
              <a:rPr lang="en-US"/>
              <a:t>Insightful presentation title (max. 3 lines)</a:t>
            </a:r>
          </a:p>
        </p:txBody>
      </p:sp>
      <p:pic>
        <p:nvPicPr>
          <p:cNvPr id="13" name="Picture 12">
            <a:extLst>
              <a:ext uri="{FF2B5EF4-FFF2-40B4-BE49-F238E27FC236}">
                <a16:creationId xmlns:a16="http://schemas.microsoft.com/office/drawing/2014/main" id="{51A9FD11-45FA-4E7E-B9C4-C0D8BE8819C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9997" r="19997"/>
          <a:stretch/>
        </p:blipFill>
        <p:spPr>
          <a:xfrm>
            <a:off x="4512564" y="1"/>
            <a:ext cx="4631436" cy="5143500"/>
          </a:xfrm>
          <a:prstGeom prst="rect">
            <a:avLst/>
          </a:prstGeom>
        </p:spPr>
      </p:pic>
    </p:spTree>
    <p:extLst>
      <p:ext uri="{BB962C8B-B14F-4D97-AF65-F5344CB8AC3E}">
        <p14:creationId xmlns:p14="http://schemas.microsoft.com/office/powerpoint/2010/main" val="1293310589"/>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5_Cover">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a:xfrm>
            <a:off x="0" y="5378193"/>
            <a:ext cx="685800" cy="23084"/>
          </a:xfrm>
          <a:prstGeom prst="rect">
            <a:avLst/>
          </a:prstGeom>
        </p:spPr>
        <p:txBody>
          <a:bodyPr/>
          <a:lstStyle/>
          <a:p>
            <a:fld id="{499106D5-E028-4733-9664-EC76108D1838}" type="datetime1">
              <a:rPr lang="en-US" smtClean="0"/>
              <a:t>9/12/2023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a:xfrm>
            <a:off x="0" y="5416075"/>
            <a:ext cx="685800" cy="23084"/>
          </a:xfrm>
          <a:prstGeom prst="rect">
            <a:avLst/>
          </a:prstGeom>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a:xfrm>
            <a:off x="0" y="5340311"/>
            <a:ext cx="866825" cy="23084"/>
          </a:xfrm>
          <a:prstGeom prst="rect">
            <a:avLst/>
          </a:prstGeom>
        </p:spPr>
        <p:txBody>
          <a:bodyPr/>
          <a:lstStyle/>
          <a:p>
            <a:r>
              <a:rPr lang="en-US" dirty="0"/>
              <a:t>Confidential property of Optum. Do not distribute or reproduce without express permission from Optum.</a:t>
            </a:r>
          </a:p>
        </p:txBody>
      </p:sp>
      <p:pic>
        <p:nvPicPr>
          <p:cNvPr id="10" name="Optum Rx logo" descr="Optum Rx logo.">
            <a:extLst>
              <a:ext uri="{FF2B5EF4-FFF2-40B4-BE49-F238E27FC236}">
                <a16:creationId xmlns:a16="http://schemas.microsoft.com/office/drawing/2014/main" id="{83319768-5EFC-44E2-AE99-F0D0D84D49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314976" y="663306"/>
            <a:ext cx="1779866" cy="377190"/>
          </a:xfrm>
          <a:prstGeom prst="rect">
            <a:avLst/>
          </a:prstGeom>
        </p:spPr>
      </p:pic>
      <p:sp>
        <p:nvSpPr>
          <p:cNvPr id="11" name="Subtitle placeholder">
            <a:extLst>
              <a:ext uri="{FF2B5EF4-FFF2-40B4-BE49-F238E27FC236}">
                <a16:creationId xmlns:a16="http://schemas.microsoft.com/office/drawing/2014/main" id="{8187EC80-CDE8-4D69-A86A-2680B31A31CE}"/>
              </a:ext>
            </a:extLst>
          </p:cNvPr>
          <p:cNvSpPr>
            <a:spLocks noGrp="1"/>
          </p:cNvSpPr>
          <p:nvPr>
            <p:ph type="body" sz="quarter" idx="10" hasCustomPrompt="1"/>
          </p:nvPr>
        </p:nvSpPr>
        <p:spPr bwMode="gray">
          <a:xfrm>
            <a:off x="347597" y="3370603"/>
            <a:ext cx="3531870" cy="276999"/>
          </a:xfrm>
          <a:prstGeom prst="rect">
            <a:avLst/>
          </a:prstGeom>
        </p:spPr>
        <p:txBody>
          <a:bodyPr>
            <a:spAutoFit/>
          </a:bodyPr>
          <a:lstStyle>
            <a:lvl1pPr marL="0" indent="0">
              <a:spcBef>
                <a:spcPts val="0"/>
              </a:spcBef>
              <a:buFont typeface="Arial" panose="020B0604020202020204" pitchFamily="34" charset="0"/>
              <a:buNone/>
              <a:defRPr sz="1800">
                <a:solidFill>
                  <a:schemeClr val="tx1"/>
                </a:solidFill>
              </a:defRPr>
            </a:lvl1pPr>
            <a:lvl2pPr marL="0" indent="0">
              <a:buNone/>
              <a:defRPr sz="1500">
                <a:solidFill>
                  <a:schemeClr val="accent5"/>
                </a:solidFill>
              </a:defRPr>
            </a:lvl2pPr>
            <a:lvl3pPr marL="173831" indent="0">
              <a:buFont typeface="Arial" panose="020B0604020202020204" pitchFamily="34" charset="0"/>
              <a:buNone/>
              <a:defRPr sz="1500">
                <a:solidFill>
                  <a:schemeClr val="accent5"/>
                </a:solidFill>
              </a:defRPr>
            </a:lvl3pPr>
            <a:lvl4pPr marL="171450" indent="0">
              <a:buNone/>
              <a:defRPr sz="1500">
                <a:solidFill>
                  <a:schemeClr val="accent5"/>
                </a:solidFill>
              </a:defRPr>
            </a:lvl4pPr>
            <a:lvl5pPr marL="345281" indent="0">
              <a:buNone/>
              <a:defRPr sz="1500">
                <a:solidFill>
                  <a:schemeClr val="accent5"/>
                </a:solidFill>
              </a:defRPr>
            </a:lvl5pPr>
          </a:lstStyle>
          <a:p>
            <a:pPr lvl="0"/>
            <a:r>
              <a:rPr lang="en-US"/>
              <a:t>Presentation date</a:t>
            </a:r>
          </a:p>
        </p:txBody>
      </p:sp>
      <p:sp>
        <p:nvSpPr>
          <p:cNvPr id="12" name="Title 1">
            <a:extLst>
              <a:ext uri="{FF2B5EF4-FFF2-40B4-BE49-F238E27FC236}">
                <a16:creationId xmlns:a16="http://schemas.microsoft.com/office/drawing/2014/main" id="{133A6156-F898-47F5-84F1-EEDAEABE514D}"/>
              </a:ext>
            </a:extLst>
          </p:cNvPr>
          <p:cNvSpPr>
            <a:spLocks noGrp="1"/>
          </p:cNvSpPr>
          <p:nvPr>
            <p:ph type="title" hasCustomPrompt="1"/>
          </p:nvPr>
        </p:nvSpPr>
        <p:spPr bwMode="gray">
          <a:xfrm>
            <a:off x="347597" y="2483752"/>
            <a:ext cx="3531870" cy="757130"/>
          </a:xfrm>
          <a:prstGeom prst="rect">
            <a:avLst/>
          </a:prstGeom>
        </p:spPr>
        <p:txBody>
          <a:bodyPr lIns="0" rIns="0" anchor="b">
            <a:spAutoFit/>
          </a:bodyPr>
          <a:lstStyle>
            <a:lvl1pPr>
              <a:defRPr sz="2400">
                <a:solidFill>
                  <a:schemeClr val="accent1"/>
                </a:solidFill>
              </a:defRPr>
            </a:lvl1pPr>
          </a:lstStyle>
          <a:p>
            <a:r>
              <a:rPr lang="en-US"/>
              <a:t>Insightful presentation title (max. 3 lines)</a:t>
            </a:r>
          </a:p>
        </p:txBody>
      </p:sp>
      <p:pic>
        <p:nvPicPr>
          <p:cNvPr id="15" name="Picture 14" descr="A group of people sitting around a table looking at a computer&#10;&#10;Description automatically generated with low confidence">
            <a:extLst>
              <a:ext uri="{FF2B5EF4-FFF2-40B4-BE49-F238E27FC236}">
                <a16:creationId xmlns:a16="http://schemas.microsoft.com/office/drawing/2014/main" id="{84DCD428-EEC1-41E4-A404-8AD4D5A34B2D}"/>
              </a:ext>
            </a:extLst>
          </p:cNvPr>
          <p:cNvPicPr>
            <a:picLocks noChangeAspect="1"/>
          </p:cNvPicPr>
          <p:nvPr userDrawn="1"/>
        </p:nvPicPr>
        <p:blipFill rotWithShape="1">
          <a:blip r:embed="rId4">
            <a:extLst>
              <a:ext uri="{28A0092B-C50C-407E-A947-70E740481C1C}">
                <a14:useLocalDpi xmlns:a14="http://schemas.microsoft.com/office/drawing/2010/main"/>
              </a:ext>
            </a:extLst>
          </a:blip>
          <a:srcRect l="31978" r="8016"/>
          <a:stretch/>
        </p:blipFill>
        <p:spPr>
          <a:xfrm>
            <a:off x="4512564" y="1"/>
            <a:ext cx="4631436" cy="5143499"/>
          </a:xfrm>
          <a:prstGeom prst="rect">
            <a:avLst/>
          </a:prstGeom>
        </p:spPr>
      </p:pic>
    </p:spTree>
    <p:extLst>
      <p:ext uri="{BB962C8B-B14F-4D97-AF65-F5344CB8AC3E}">
        <p14:creationId xmlns:p14="http://schemas.microsoft.com/office/powerpoint/2010/main" val="3824480159"/>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3_Cover">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a:xfrm>
            <a:off x="0" y="5378193"/>
            <a:ext cx="685800" cy="23084"/>
          </a:xfrm>
          <a:prstGeom prst="rect">
            <a:avLst/>
          </a:prstGeom>
        </p:spPr>
        <p:txBody>
          <a:bodyPr/>
          <a:lstStyle/>
          <a:p>
            <a:fld id="{499106D5-E028-4733-9664-EC76108D1838}" type="datetime1">
              <a:rPr lang="en-US" smtClean="0"/>
              <a:t>9/12/2023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a:xfrm>
            <a:off x="0" y="5416075"/>
            <a:ext cx="685800" cy="23084"/>
          </a:xfrm>
          <a:prstGeom prst="rect">
            <a:avLst/>
          </a:prstGeom>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a:xfrm>
            <a:off x="0" y="5340311"/>
            <a:ext cx="866825" cy="23084"/>
          </a:xfrm>
          <a:prstGeom prst="rect">
            <a:avLst/>
          </a:prstGeom>
        </p:spPr>
        <p:txBody>
          <a:bodyPr/>
          <a:lstStyle/>
          <a:p>
            <a:r>
              <a:rPr lang="en-US" dirty="0"/>
              <a:t>Confidential property of Optum. Do not distribute or reproduce without express permission from Optum.</a:t>
            </a:r>
          </a:p>
        </p:txBody>
      </p:sp>
      <p:pic>
        <p:nvPicPr>
          <p:cNvPr id="10" name="Optum Rx logo" descr="Optum Rx logo.">
            <a:extLst>
              <a:ext uri="{FF2B5EF4-FFF2-40B4-BE49-F238E27FC236}">
                <a16:creationId xmlns:a16="http://schemas.microsoft.com/office/drawing/2014/main" id="{83319768-5EFC-44E2-AE99-F0D0D84D49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314976" y="663306"/>
            <a:ext cx="1779866" cy="377190"/>
          </a:xfrm>
          <a:prstGeom prst="rect">
            <a:avLst/>
          </a:prstGeom>
        </p:spPr>
      </p:pic>
      <p:sp>
        <p:nvSpPr>
          <p:cNvPr id="11" name="Subtitle placeholder">
            <a:extLst>
              <a:ext uri="{FF2B5EF4-FFF2-40B4-BE49-F238E27FC236}">
                <a16:creationId xmlns:a16="http://schemas.microsoft.com/office/drawing/2014/main" id="{8187EC80-CDE8-4D69-A86A-2680B31A31CE}"/>
              </a:ext>
            </a:extLst>
          </p:cNvPr>
          <p:cNvSpPr>
            <a:spLocks noGrp="1"/>
          </p:cNvSpPr>
          <p:nvPr>
            <p:ph type="body" sz="quarter" idx="10" hasCustomPrompt="1"/>
          </p:nvPr>
        </p:nvSpPr>
        <p:spPr bwMode="gray">
          <a:xfrm>
            <a:off x="347597" y="3370603"/>
            <a:ext cx="3531870" cy="276999"/>
          </a:xfrm>
          <a:prstGeom prst="rect">
            <a:avLst/>
          </a:prstGeom>
        </p:spPr>
        <p:txBody>
          <a:bodyPr>
            <a:spAutoFit/>
          </a:bodyPr>
          <a:lstStyle>
            <a:lvl1pPr marL="0" indent="0">
              <a:spcBef>
                <a:spcPts val="0"/>
              </a:spcBef>
              <a:buFont typeface="Arial" panose="020B0604020202020204" pitchFamily="34" charset="0"/>
              <a:buNone/>
              <a:defRPr sz="1800">
                <a:solidFill>
                  <a:schemeClr val="tx1"/>
                </a:solidFill>
              </a:defRPr>
            </a:lvl1pPr>
            <a:lvl2pPr marL="0" indent="0">
              <a:buNone/>
              <a:defRPr sz="1500">
                <a:solidFill>
                  <a:schemeClr val="accent5"/>
                </a:solidFill>
              </a:defRPr>
            </a:lvl2pPr>
            <a:lvl3pPr marL="173831" indent="0">
              <a:buFont typeface="Arial" panose="020B0604020202020204" pitchFamily="34" charset="0"/>
              <a:buNone/>
              <a:defRPr sz="1500">
                <a:solidFill>
                  <a:schemeClr val="accent5"/>
                </a:solidFill>
              </a:defRPr>
            </a:lvl3pPr>
            <a:lvl4pPr marL="171450" indent="0">
              <a:buNone/>
              <a:defRPr sz="1500">
                <a:solidFill>
                  <a:schemeClr val="accent5"/>
                </a:solidFill>
              </a:defRPr>
            </a:lvl4pPr>
            <a:lvl5pPr marL="345281" indent="0">
              <a:buNone/>
              <a:defRPr sz="1500">
                <a:solidFill>
                  <a:schemeClr val="accent5"/>
                </a:solidFill>
              </a:defRPr>
            </a:lvl5pPr>
          </a:lstStyle>
          <a:p>
            <a:pPr lvl="0"/>
            <a:r>
              <a:rPr lang="en-US"/>
              <a:t>Presentation date</a:t>
            </a:r>
          </a:p>
        </p:txBody>
      </p:sp>
      <p:sp>
        <p:nvSpPr>
          <p:cNvPr id="12" name="Title 1">
            <a:extLst>
              <a:ext uri="{FF2B5EF4-FFF2-40B4-BE49-F238E27FC236}">
                <a16:creationId xmlns:a16="http://schemas.microsoft.com/office/drawing/2014/main" id="{133A6156-F898-47F5-84F1-EEDAEABE514D}"/>
              </a:ext>
            </a:extLst>
          </p:cNvPr>
          <p:cNvSpPr>
            <a:spLocks noGrp="1"/>
          </p:cNvSpPr>
          <p:nvPr>
            <p:ph type="title" hasCustomPrompt="1"/>
          </p:nvPr>
        </p:nvSpPr>
        <p:spPr bwMode="gray">
          <a:xfrm>
            <a:off x="347597" y="2483752"/>
            <a:ext cx="3531870" cy="757130"/>
          </a:xfrm>
          <a:prstGeom prst="rect">
            <a:avLst/>
          </a:prstGeom>
        </p:spPr>
        <p:txBody>
          <a:bodyPr lIns="0" rIns="0" anchor="b">
            <a:spAutoFit/>
          </a:bodyPr>
          <a:lstStyle>
            <a:lvl1pPr>
              <a:defRPr sz="2400">
                <a:solidFill>
                  <a:schemeClr val="accent1"/>
                </a:solidFill>
              </a:defRPr>
            </a:lvl1pPr>
          </a:lstStyle>
          <a:p>
            <a:r>
              <a:rPr lang="en-US"/>
              <a:t>Insightful presentation title (max. 3 lines)</a:t>
            </a:r>
          </a:p>
        </p:txBody>
      </p:sp>
      <p:pic>
        <p:nvPicPr>
          <p:cNvPr id="16" name="Picture 15" descr="A picture containing person, wall, clothing, indoor&#10;&#10;Description automatically generated">
            <a:extLst>
              <a:ext uri="{FF2B5EF4-FFF2-40B4-BE49-F238E27FC236}">
                <a16:creationId xmlns:a16="http://schemas.microsoft.com/office/drawing/2014/main" id="{6CA8790C-EE63-4385-B5C5-9E56191CAE8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24643" r="15598"/>
          <a:stretch/>
        </p:blipFill>
        <p:spPr>
          <a:xfrm>
            <a:off x="4512564" y="0"/>
            <a:ext cx="4631436" cy="5143499"/>
          </a:xfrm>
          <a:prstGeom prst="rect">
            <a:avLst/>
          </a:prstGeom>
        </p:spPr>
      </p:pic>
    </p:spTree>
    <p:extLst>
      <p:ext uri="{BB962C8B-B14F-4D97-AF65-F5344CB8AC3E}">
        <p14:creationId xmlns:p14="http://schemas.microsoft.com/office/powerpoint/2010/main" val="206145894"/>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6_Cover">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a:xfrm>
            <a:off x="0" y="5378193"/>
            <a:ext cx="685800" cy="23084"/>
          </a:xfrm>
          <a:prstGeom prst="rect">
            <a:avLst/>
          </a:prstGeom>
        </p:spPr>
        <p:txBody>
          <a:bodyPr/>
          <a:lstStyle/>
          <a:p>
            <a:fld id="{499106D5-E028-4733-9664-EC76108D1838}" type="datetime1">
              <a:rPr lang="en-US" smtClean="0"/>
              <a:t>9/12/2023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a:xfrm>
            <a:off x="0" y="5416075"/>
            <a:ext cx="685800" cy="23084"/>
          </a:xfrm>
          <a:prstGeom prst="rect">
            <a:avLst/>
          </a:prstGeom>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a:xfrm>
            <a:off x="0" y="5340311"/>
            <a:ext cx="866825" cy="23084"/>
          </a:xfrm>
          <a:prstGeom prst="rect">
            <a:avLst/>
          </a:prstGeom>
        </p:spPr>
        <p:txBody>
          <a:bodyPr/>
          <a:lstStyle/>
          <a:p>
            <a:r>
              <a:rPr lang="en-US" dirty="0"/>
              <a:t>Confidential property of Optum. Do not distribute or reproduce without express permission from Optum.</a:t>
            </a:r>
          </a:p>
        </p:txBody>
      </p:sp>
      <p:pic>
        <p:nvPicPr>
          <p:cNvPr id="10" name="Optum Rx logo" descr="Optum Rx logo.">
            <a:extLst>
              <a:ext uri="{FF2B5EF4-FFF2-40B4-BE49-F238E27FC236}">
                <a16:creationId xmlns:a16="http://schemas.microsoft.com/office/drawing/2014/main" id="{83319768-5EFC-44E2-AE99-F0D0D84D49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314976" y="663306"/>
            <a:ext cx="1779866" cy="377190"/>
          </a:xfrm>
          <a:prstGeom prst="rect">
            <a:avLst/>
          </a:prstGeom>
        </p:spPr>
      </p:pic>
      <p:sp>
        <p:nvSpPr>
          <p:cNvPr id="11" name="Subtitle placeholder">
            <a:extLst>
              <a:ext uri="{FF2B5EF4-FFF2-40B4-BE49-F238E27FC236}">
                <a16:creationId xmlns:a16="http://schemas.microsoft.com/office/drawing/2014/main" id="{8187EC80-CDE8-4D69-A86A-2680B31A31CE}"/>
              </a:ext>
            </a:extLst>
          </p:cNvPr>
          <p:cNvSpPr>
            <a:spLocks noGrp="1"/>
          </p:cNvSpPr>
          <p:nvPr>
            <p:ph type="body" sz="quarter" idx="10" hasCustomPrompt="1"/>
          </p:nvPr>
        </p:nvSpPr>
        <p:spPr bwMode="gray">
          <a:xfrm>
            <a:off x="347597" y="3370603"/>
            <a:ext cx="3531870" cy="276999"/>
          </a:xfrm>
          <a:prstGeom prst="rect">
            <a:avLst/>
          </a:prstGeom>
        </p:spPr>
        <p:txBody>
          <a:bodyPr>
            <a:spAutoFit/>
          </a:bodyPr>
          <a:lstStyle>
            <a:lvl1pPr marL="0" indent="0">
              <a:spcBef>
                <a:spcPts val="0"/>
              </a:spcBef>
              <a:buFont typeface="Arial" panose="020B0604020202020204" pitchFamily="34" charset="0"/>
              <a:buNone/>
              <a:defRPr sz="1800">
                <a:solidFill>
                  <a:schemeClr val="tx1"/>
                </a:solidFill>
              </a:defRPr>
            </a:lvl1pPr>
            <a:lvl2pPr marL="0" indent="0">
              <a:buNone/>
              <a:defRPr sz="1500">
                <a:solidFill>
                  <a:schemeClr val="accent5"/>
                </a:solidFill>
              </a:defRPr>
            </a:lvl2pPr>
            <a:lvl3pPr marL="173831" indent="0">
              <a:buFont typeface="Arial" panose="020B0604020202020204" pitchFamily="34" charset="0"/>
              <a:buNone/>
              <a:defRPr sz="1500">
                <a:solidFill>
                  <a:schemeClr val="accent5"/>
                </a:solidFill>
              </a:defRPr>
            </a:lvl3pPr>
            <a:lvl4pPr marL="171450" indent="0">
              <a:buNone/>
              <a:defRPr sz="1500">
                <a:solidFill>
                  <a:schemeClr val="accent5"/>
                </a:solidFill>
              </a:defRPr>
            </a:lvl4pPr>
            <a:lvl5pPr marL="345281" indent="0">
              <a:buNone/>
              <a:defRPr sz="1500">
                <a:solidFill>
                  <a:schemeClr val="accent5"/>
                </a:solidFill>
              </a:defRPr>
            </a:lvl5pPr>
          </a:lstStyle>
          <a:p>
            <a:pPr lvl="0"/>
            <a:r>
              <a:rPr lang="en-US"/>
              <a:t>Presentation date</a:t>
            </a:r>
          </a:p>
        </p:txBody>
      </p:sp>
      <p:sp>
        <p:nvSpPr>
          <p:cNvPr id="12" name="Title 1">
            <a:extLst>
              <a:ext uri="{FF2B5EF4-FFF2-40B4-BE49-F238E27FC236}">
                <a16:creationId xmlns:a16="http://schemas.microsoft.com/office/drawing/2014/main" id="{133A6156-F898-47F5-84F1-EEDAEABE514D}"/>
              </a:ext>
            </a:extLst>
          </p:cNvPr>
          <p:cNvSpPr>
            <a:spLocks noGrp="1"/>
          </p:cNvSpPr>
          <p:nvPr>
            <p:ph type="title" hasCustomPrompt="1"/>
          </p:nvPr>
        </p:nvSpPr>
        <p:spPr bwMode="gray">
          <a:xfrm>
            <a:off x="347597" y="2483752"/>
            <a:ext cx="3531870" cy="757130"/>
          </a:xfrm>
          <a:prstGeom prst="rect">
            <a:avLst/>
          </a:prstGeom>
        </p:spPr>
        <p:txBody>
          <a:bodyPr lIns="0" rIns="0" anchor="b">
            <a:spAutoFit/>
          </a:bodyPr>
          <a:lstStyle>
            <a:lvl1pPr>
              <a:defRPr sz="2400">
                <a:solidFill>
                  <a:schemeClr val="accent1"/>
                </a:solidFill>
              </a:defRPr>
            </a:lvl1pPr>
          </a:lstStyle>
          <a:p>
            <a:r>
              <a:rPr lang="en-US"/>
              <a:t>Insightful presentation title (max. 3 lines)</a:t>
            </a:r>
          </a:p>
        </p:txBody>
      </p:sp>
      <p:pic>
        <p:nvPicPr>
          <p:cNvPr id="14" name="Picture 13" descr="A group of people sitting at a table&#10;&#10;Description automatically generated with low confidence">
            <a:extLst>
              <a:ext uri="{FF2B5EF4-FFF2-40B4-BE49-F238E27FC236}">
                <a16:creationId xmlns:a16="http://schemas.microsoft.com/office/drawing/2014/main" id="{14046670-7868-49C5-B859-823AA7417B4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10878" t="13201" r="37897" b="1474"/>
          <a:stretch/>
        </p:blipFill>
        <p:spPr>
          <a:xfrm>
            <a:off x="4512565" y="0"/>
            <a:ext cx="4631436" cy="5143499"/>
          </a:xfrm>
          <a:prstGeom prst="rect">
            <a:avLst/>
          </a:prstGeom>
        </p:spPr>
      </p:pic>
    </p:spTree>
    <p:extLst>
      <p:ext uri="{BB962C8B-B14F-4D97-AF65-F5344CB8AC3E}">
        <p14:creationId xmlns:p14="http://schemas.microsoft.com/office/powerpoint/2010/main" val="1026649518"/>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557249" y="1013631"/>
            <a:ext cx="7418495" cy="3116238"/>
          </a:xfrm>
          <a:prstGeom prst="rect">
            <a:avLst/>
          </a:prstGeom>
          <a:noFill/>
        </p:spPr>
        <p:txBody>
          <a:bodyPr wrap="square" lIns="0" tIns="0" rIns="0" bIns="0" rtlCol="0">
            <a:spAutoFit/>
          </a:bodyPr>
          <a:lstStyle/>
          <a:p>
            <a:pPr>
              <a:lnSpc>
                <a:spcPct val="90000"/>
              </a:lnSpc>
              <a:spcBef>
                <a:spcPts val="0"/>
              </a:spcBef>
            </a:pPr>
            <a:r>
              <a:rPr lang="en-US" sz="11250" b="1" dirty="0">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7122861" y="2571750"/>
            <a:ext cx="1463891"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76326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a:xfrm>
            <a:off x="0" y="5378193"/>
            <a:ext cx="685800" cy="23084"/>
          </a:xfrm>
          <a:prstGeom prst="rect">
            <a:avLst/>
          </a:prstGeom>
        </p:spPr>
        <p:txBody>
          <a:bodyPr/>
          <a:lstStyle/>
          <a:p>
            <a:fld id="{E187B1D9-6A55-4814-B6E3-607DA2F31263}" type="datetime1">
              <a:rPr lang="en-US" smtClean="0"/>
              <a:t>9/12/2023</a:t>
            </a:fld>
            <a:endParaRPr lang="en-US" dirty="0"/>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t>‹#›</a:t>
            </a:fld>
            <a:endParaRPr lang="en-US" dirty="0"/>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a:xfrm>
            <a:off x="0" y="5340311"/>
            <a:ext cx="866825" cy="23084"/>
          </a:xfrm>
          <a:prstGeom prst="rect">
            <a:avLst/>
          </a:prstGeom>
        </p:spPr>
        <p:txBody>
          <a:bodyPr/>
          <a:lstStyle/>
          <a:p>
            <a:r>
              <a:rPr lang="en-US" dirty="0"/>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314450" y="3191680"/>
            <a:ext cx="6515100" cy="249299"/>
          </a:xfrm>
        </p:spPr>
        <p:txBody>
          <a:bodyPr>
            <a:spAutoFit/>
          </a:bodyPr>
          <a:lstStyle>
            <a:lvl1pPr marL="0" indent="0" algn="ctr">
              <a:lnSpc>
                <a:spcPct val="90000"/>
              </a:lnSpc>
              <a:spcBef>
                <a:spcPts val="0"/>
              </a:spcBef>
              <a:buNone/>
              <a:defRPr sz="18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314450" y="1838330"/>
            <a:ext cx="6515100" cy="1142621"/>
          </a:xfrm>
          <a:prstGeom prst="rect">
            <a:avLst/>
          </a:prstGeom>
        </p:spPr>
        <p:txBody>
          <a:bodyPr anchor="b"/>
          <a:lstStyle>
            <a:lvl1pPr algn="ctr">
              <a:defRPr sz="4125">
                <a:solidFill>
                  <a:schemeClr val="accent1"/>
                </a:solidFill>
              </a:defRPr>
            </a:lvl1pPr>
          </a:lstStyle>
          <a:p>
            <a:r>
              <a:rPr lang="en-US" dirty="0"/>
              <a:t>Section title; Arial 55pt, sentence case</a:t>
            </a:r>
          </a:p>
        </p:txBody>
      </p:sp>
    </p:spTree>
    <p:extLst>
      <p:ext uri="{BB962C8B-B14F-4D97-AF65-F5344CB8AC3E}">
        <p14:creationId xmlns:p14="http://schemas.microsoft.com/office/powerpoint/2010/main" val="23413789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slide #2 – light pic">
    <p:spTree>
      <p:nvGrpSpPr>
        <p:cNvPr id="1" name=""/>
        <p:cNvGrpSpPr/>
        <p:nvPr/>
      </p:nvGrpSpPr>
      <p:grpSpPr>
        <a:xfrm>
          <a:off x="0" y="0"/>
          <a:ext cx="0" cy="0"/>
          <a:chOff x="0" y="0"/>
          <a:chExt cx="0" cy="0"/>
        </a:xfrm>
      </p:grpSpPr>
      <p:sp>
        <p:nvSpPr>
          <p:cNvPr id="31" name="Primary-Client-Logo">
            <a:extLst>
              <a:ext uri="{FF2B5EF4-FFF2-40B4-BE49-F238E27FC236}">
                <a16:creationId xmlns:a16="http://schemas.microsoft.com/office/drawing/2014/main" id="{5B8625B6-1480-F74E-8480-E54F05C04A1E}"/>
              </a:ext>
            </a:extLst>
          </p:cNvPr>
          <p:cNvSpPr/>
          <p:nvPr userDrawn="1"/>
        </p:nvSpPr>
        <p:spPr>
          <a:xfrm>
            <a:off x="199505" y="257696"/>
            <a:ext cx="1072342" cy="1330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9144000" cy="3284538"/>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a:p>
        </p:txBody>
      </p:sp>
      <p:sp>
        <p:nvSpPr>
          <p:cNvPr id="13" name="Freeform 12">
            <a:extLst>
              <a:ext uri="{FF2B5EF4-FFF2-40B4-BE49-F238E27FC236}">
                <a16:creationId xmlns:a16="http://schemas.microsoft.com/office/drawing/2014/main" id="{E59709CE-7BDA-5B48-9A86-C3E223C68F97}"/>
              </a:ext>
            </a:extLst>
          </p:cNvPr>
          <p:cNvSpPr/>
          <p:nvPr userDrawn="1"/>
        </p:nvSpPr>
        <p:spPr>
          <a:xfrm>
            <a:off x="-11642" y="2785274"/>
            <a:ext cx="6887416" cy="862189"/>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390912" y="2785274"/>
            <a:ext cx="6082509" cy="846130"/>
          </a:xfrm>
        </p:spPr>
        <p:txBody>
          <a:bodyPr rIns="0" anchor="ctr" anchorCtr="0">
            <a:noAutofit/>
          </a:bodyPr>
          <a:lstStyle>
            <a:lvl1pPr algn="l">
              <a:defRPr sz="3200" spc="0" baseline="0">
                <a:solidFill>
                  <a:schemeClr val="bg1"/>
                </a:solidFill>
              </a:defRPr>
            </a:lvl1pPr>
          </a:lstStyle>
          <a:p>
            <a:r>
              <a:rPr lang="en-US"/>
              <a:t>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378779" y="3709249"/>
            <a:ext cx="5918665" cy="321476"/>
          </a:xfrm>
        </p:spPr>
        <p:txBody>
          <a:bodyPr rIns="0">
            <a:noAutofit/>
          </a:bodyPr>
          <a:lstStyle>
            <a:lvl1pPr marL="0" indent="0" algn="l">
              <a:buNone/>
              <a:defRPr sz="1400">
                <a:solidFill>
                  <a:schemeClr val="accent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324196" y="4604216"/>
            <a:ext cx="8362604"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5741774" y="4741164"/>
            <a:ext cx="2945027"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58702" y="4281954"/>
            <a:ext cx="1161919" cy="402336"/>
          </a:xfrm>
          <a:prstGeom prst="rect">
            <a:avLst/>
          </a:prstGeom>
        </p:spPr>
      </p:pic>
    </p:spTree>
    <p:extLst>
      <p:ext uri="{BB962C8B-B14F-4D97-AF65-F5344CB8AC3E}">
        <p14:creationId xmlns:p14="http://schemas.microsoft.com/office/powerpoint/2010/main" val="169369155"/>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8E7E16-35B8-4CB9-A115-B720192772D5}"/>
              </a:ext>
            </a:extLst>
          </p:cNvPr>
          <p:cNvSpPr/>
          <p:nvPr userDrawn="1"/>
        </p:nvSpPr>
        <p:spPr bwMode="gray">
          <a:xfrm>
            <a:off x="0" y="0"/>
            <a:ext cx="9144000" cy="5143500"/>
          </a:xfrm>
          <a:prstGeom prst="rect">
            <a:avLst/>
          </a:prstGeom>
          <a:solidFill>
            <a:schemeClr val="tx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eaLnBrk="1" fontAlgn="auto" hangingPunct="1">
              <a:lnSpc>
                <a:spcPct val="100000"/>
              </a:lnSpc>
              <a:spcBef>
                <a:spcPts val="450"/>
              </a:spcBef>
              <a:spcAft>
                <a:spcPts val="0"/>
              </a:spcAft>
            </a:pPr>
            <a:endParaRPr lang="en-US" sz="1050" b="0" i="0" u="none" baseline="0" dirty="0">
              <a:solidFill>
                <a:srgbClr val="FFFFFF"/>
              </a:solidFill>
            </a:endParaRPr>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a:xfrm>
            <a:off x="0" y="5378193"/>
            <a:ext cx="685800" cy="23084"/>
          </a:xfrm>
          <a:prstGeom prst="rect">
            <a:avLst/>
          </a:prstGeom>
        </p:spPr>
        <p:txBody>
          <a:bodyPr/>
          <a:lstStyle/>
          <a:p>
            <a:fld id="{136095ED-8193-4384-93F2-D7C973E52166}" type="datetime1">
              <a:rPr lang="en-US" smtClean="0"/>
              <a:t>9/12/2023</a:t>
            </a:fld>
            <a:endParaRPr lang="en-US" dirty="0"/>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t>‹#›</a:t>
            </a:fld>
            <a:endParaRPr lang="en-US" dirty="0"/>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a:xfrm>
            <a:off x="0" y="5340311"/>
            <a:ext cx="866825" cy="23084"/>
          </a:xfrm>
          <a:prstGeom prst="rect">
            <a:avLst/>
          </a:prstGeom>
        </p:spPr>
        <p:txBody>
          <a:bodyPr/>
          <a:lstStyle/>
          <a:p>
            <a:r>
              <a:rPr lang="en-US" dirty="0"/>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314450" y="3191680"/>
            <a:ext cx="6515100" cy="249299"/>
          </a:xfrm>
        </p:spPr>
        <p:txBody>
          <a:bodyPr>
            <a:spAutoFit/>
          </a:bodyPr>
          <a:lstStyle>
            <a:lvl1pPr marL="0" indent="0" algn="ctr">
              <a:lnSpc>
                <a:spcPct val="90000"/>
              </a:lnSpc>
              <a:spcBef>
                <a:spcPts val="0"/>
              </a:spcBef>
              <a:buNone/>
              <a:defRPr sz="18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314450" y="1838330"/>
            <a:ext cx="6515100" cy="1142621"/>
          </a:xfrm>
          <a:prstGeom prst="rect">
            <a:avLst/>
          </a:prstGeom>
        </p:spPr>
        <p:txBody>
          <a:bodyPr anchor="b"/>
          <a:lstStyle>
            <a:lvl1pPr algn="ctr">
              <a:defRPr sz="4125">
                <a:solidFill>
                  <a:schemeClr val="accent1"/>
                </a:solidFill>
              </a:defRPr>
            </a:lvl1pPr>
          </a:lstStyle>
          <a:p>
            <a:r>
              <a:rPr lang="en-US" dirty="0"/>
              <a:t>Section title; Arial 55pt, sentence case</a:t>
            </a:r>
          </a:p>
        </p:txBody>
      </p:sp>
      <p:sp>
        <p:nvSpPr>
          <p:cNvPr id="8" name="Copyright">
            <a:extLst>
              <a:ext uri="{FF2B5EF4-FFF2-40B4-BE49-F238E27FC236}">
                <a16:creationId xmlns:a16="http://schemas.microsoft.com/office/drawing/2014/main" id="{CF403F95-F35C-46B2-9C5A-EEA7D05AEDF9}"/>
              </a:ext>
            </a:extLst>
          </p:cNvPr>
          <p:cNvSpPr txBox="1"/>
          <p:nvPr userDrawn="1"/>
        </p:nvSpPr>
        <p:spPr bwMode="gray">
          <a:xfrm>
            <a:off x="3524252" y="4823725"/>
            <a:ext cx="2095498" cy="80791"/>
          </a:xfrm>
          <a:prstGeom prst="rect">
            <a:avLst/>
          </a:prstGeom>
          <a:noFill/>
        </p:spPr>
        <p:txBody>
          <a:bodyPr wrap="square" lIns="0" tIns="0" rIns="0" bIns="0" rtlCol="0">
            <a:spAutoFit/>
          </a:bodyPr>
          <a:lstStyle/>
          <a:p>
            <a:pPr algn="ctr"/>
            <a:r>
              <a:rPr lang="en-US" sz="525" b="0" spc="0" baseline="0" dirty="0">
                <a:solidFill>
                  <a:schemeClr val="accent3"/>
                </a:solidFill>
              </a:rPr>
              <a:t>© 2022 Optum Rx. All rights reserved.</a:t>
            </a:r>
          </a:p>
        </p:txBody>
      </p:sp>
      <p:sp>
        <p:nvSpPr>
          <p:cNvPr id="9" name="Page number">
            <a:extLst>
              <a:ext uri="{FF2B5EF4-FFF2-40B4-BE49-F238E27FC236}">
                <a16:creationId xmlns:a16="http://schemas.microsoft.com/office/drawing/2014/main" id="{37B141C8-71AE-497A-9DCD-7033D5E1A16E}"/>
              </a:ext>
            </a:extLst>
          </p:cNvPr>
          <p:cNvSpPr txBox="1"/>
          <p:nvPr userDrawn="1"/>
        </p:nvSpPr>
        <p:spPr bwMode="gray">
          <a:xfrm>
            <a:off x="8682887" y="4795687"/>
            <a:ext cx="117020" cy="115416"/>
          </a:xfrm>
          <a:prstGeom prst="rect">
            <a:avLst/>
          </a:prstGeom>
          <a:noFill/>
        </p:spPr>
        <p:txBody>
          <a:bodyPr wrap="none" lIns="0" tIns="0" rIns="0" bIns="0" rtlCol="0">
            <a:spAutoFit/>
          </a:bodyPr>
          <a:lstStyle/>
          <a:p>
            <a:pPr algn="r"/>
            <a:fld id="{F5A598C3-6D56-4DAD-9460-40026567CEE1}" type="slidenum">
              <a:rPr lang="en-US" sz="750" b="1" smtClean="0">
                <a:solidFill>
                  <a:schemeClr val="accent3"/>
                </a:solidFill>
              </a:rPr>
              <a:pPr algn="r"/>
              <a:t>‹#›</a:t>
            </a:fld>
            <a:endParaRPr lang="en-US" sz="750" b="1" dirty="0">
              <a:solidFill>
                <a:schemeClr val="accent3"/>
              </a:solidFill>
            </a:endParaRPr>
          </a:p>
        </p:txBody>
      </p:sp>
      <p:pic>
        <p:nvPicPr>
          <p:cNvPr id="10" name="Optum Rx logo" descr="Optum Rx logo.">
            <a:extLst>
              <a:ext uri="{FF2B5EF4-FFF2-40B4-BE49-F238E27FC236}">
                <a16:creationId xmlns:a16="http://schemas.microsoft.com/office/drawing/2014/main" id="{5FBEAEE8-79DF-4532-B949-B0CB4C2E16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332553" y="4746522"/>
            <a:ext cx="892601" cy="189160"/>
          </a:xfrm>
          <a:prstGeom prst="rect">
            <a:avLst/>
          </a:prstGeom>
        </p:spPr>
      </p:pic>
    </p:spTree>
    <p:extLst>
      <p:ext uri="{BB962C8B-B14F-4D97-AF65-F5344CB8AC3E}">
        <p14:creationId xmlns:p14="http://schemas.microsoft.com/office/powerpoint/2010/main" val="148160983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557249" y="1013631"/>
            <a:ext cx="7418495" cy="3116238"/>
          </a:xfrm>
          <a:prstGeom prst="rect">
            <a:avLst/>
          </a:prstGeom>
          <a:noFill/>
        </p:spPr>
        <p:txBody>
          <a:bodyPr wrap="square" lIns="0" tIns="0" rIns="0" bIns="0" rtlCol="0">
            <a:spAutoFit/>
          </a:bodyPr>
          <a:lstStyle/>
          <a:p>
            <a:pPr>
              <a:lnSpc>
                <a:spcPct val="90000"/>
              </a:lnSpc>
              <a:spcBef>
                <a:spcPts val="0"/>
              </a:spcBef>
            </a:pPr>
            <a:r>
              <a:rPr lang="en-US" sz="11250" b="1" dirty="0">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7122861" y="2571750"/>
            <a:ext cx="1463891"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49739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a:xfrm>
            <a:off x="0" y="5378193"/>
            <a:ext cx="685800" cy="23084"/>
          </a:xfrm>
          <a:prstGeom prst="rect">
            <a:avLst/>
          </a:prstGeom>
        </p:spPr>
        <p:txBody>
          <a:bodyPr/>
          <a:lstStyle/>
          <a:p>
            <a:fld id="{34C8D052-A869-4CC8-81C8-059570B29632}" type="datetime1">
              <a:rPr lang="en-US" smtClean="0"/>
              <a:t>9/12/2023</a:t>
            </a:fld>
            <a:endParaRPr lang="en-US" dirty="0"/>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t>‹#›</a:t>
            </a:fld>
            <a:endParaRPr lang="en-US" dirty="0"/>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a:xfrm>
            <a:off x="0" y="5340311"/>
            <a:ext cx="866825" cy="23084"/>
          </a:xfrm>
          <a:prstGeom prst="rect">
            <a:avLst/>
          </a:prstGeom>
        </p:spPr>
        <p:txBody>
          <a:bodyPr/>
          <a:lstStyle/>
          <a:p>
            <a:r>
              <a:rPr lang="en-US" dirty="0"/>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342899" y="226315"/>
            <a:ext cx="8133588" cy="403957"/>
          </a:xfrm>
          <a:prstGeom prst="rect">
            <a:avLst/>
          </a:prstGeom>
        </p:spPr>
        <p:txBody>
          <a:bodyPr lIns="0" rIns="0">
            <a:spAutoFit/>
          </a:bodyPr>
          <a:lstStyle>
            <a:lvl1pPr>
              <a:defRPr sz="2250">
                <a:solidFill>
                  <a:schemeClr val="accent1"/>
                </a:solidFill>
              </a:defRPr>
            </a:lvl1pPr>
          </a:lstStyle>
          <a:p>
            <a:r>
              <a:rPr lang="en-US" dirty="0"/>
              <a:t>Slide title; Arial 30pt bold, sentence case (1 line)</a:t>
            </a:r>
          </a:p>
        </p:txBody>
      </p:sp>
    </p:spTree>
    <p:extLst>
      <p:ext uri="{BB962C8B-B14F-4D97-AF65-F5344CB8AC3E}">
        <p14:creationId xmlns:p14="http://schemas.microsoft.com/office/powerpoint/2010/main" val="775154257"/>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guide id="5" orient="horz" pos="3936">
          <p15:clr>
            <a:srgbClr val="FBAE4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a:xfrm>
            <a:off x="0" y="5378193"/>
            <a:ext cx="685800" cy="23084"/>
          </a:xfrm>
          <a:prstGeom prst="rect">
            <a:avLst/>
          </a:prstGeom>
        </p:spPr>
        <p:txBody>
          <a:bodyPr/>
          <a:lstStyle/>
          <a:p>
            <a:fld id="{E55608BF-8EF1-464F-8276-E4F715931944}" type="datetime1">
              <a:rPr lang="en-US" smtClean="0"/>
              <a:t>9/12/2023</a:t>
            </a:fld>
            <a:endParaRPr lang="en-US" dirty="0"/>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a:xfrm>
            <a:off x="0" y="5340311"/>
            <a:ext cx="866825" cy="23084"/>
          </a:xfrm>
          <a:prstGeom prst="rect">
            <a:avLst/>
          </a:prstGeom>
        </p:spPr>
        <p:txBody>
          <a:bodyPr/>
          <a:lstStyle/>
          <a:p>
            <a:r>
              <a:rPr lang="en-US" dirty="0"/>
              <a:t>Confidential property of Optum. Do not distribute or reproduce without express permission from Optum.</a:t>
            </a:r>
          </a:p>
        </p:txBody>
      </p:sp>
      <p:sp>
        <p:nvSpPr>
          <p:cNvPr id="12" name="Title 1">
            <a:extLst>
              <a:ext uri="{FF2B5EF4-FFF2-40B4-BE49-F238E27FC236}">
                <a16:creationId xmlns:a16="http://schemas.microsoft.com/office/drawing/2014/main" id="{5B490303-ED5E-4D35-904F-9F7B2DB33012}"/>
              </a:ext>
            </a:extLst>
          </p:cNvPr>
          <p:cNvSpPr>
            <a:spLocks noGrp="1"/>
          </p:cNvSpPr>
          <p:nvPr>
            <p:ph type="title" hasCustomPrompt="1"/>
          </p:nvPr>
        </p:nvSpPr>
        <p:spPr bwMode="gray">
          <a:xfrm>
            <a:off x="342899" y="226315"/>
            <a:ext cx="8136083" cy="403957"/>
          </a:xfrm>
          <a:prstGeom prst="rect">
            <a:avLst/>
          </a:prstGeom>
        </p:spPr>
        <p:txBody>
          <a:bodyPr lIns="0" rIns="0">
            <a:spAutoFit/>
          </a:bodyPr>
          <a:lstStyle>
            <a:lvl1pPr>
              <a:defRPr sz="2250">
                <a:solidFill>
                  <a:schemeClr val="accent1"/>
                </a:solidFill>
              </a:defRPr>
            </a:lvl1pPr>
          </a:lstStyle>
          <a:p>
            <a:r>
              <a:rPr lang="en-US" dirty="0"/>
              <a:t>Slide title; Arial 30pt bold, sentence case (1 line)</a:t>
            </a:r>
          </a:p>
        </p:txBody>
      </p:sp>
      <p:sp>
        <p:nvSpPr>
          <p:cNvPr id="13" name="Subtitle placeholder">
            <a:extLst>
              <a:ext uri="{FF2B5EF4-FFF2-40B4-BE49-F238E27FC236}">
                <a16:creationId xmlns:a16="http://schemas.microsoft.com/office/drawing/2014/main" id="{29C61CCF-D09B-463A-8B79-15A873B8DD6A}"/>
              </a:ext>
            </a:extLst>
          </p:cNvPr>
          <p:cNvSpPr>
            <a:spLocks noGrp="1"/>
          </p:cNvSpPr>
          <p:nvPr>
            <p:ph type="body" sz="quarter" idx="13" hasCustomPrompt="1"/>
          </p:nvPr>
        </p:nvSpPr>
        <p:spPr bwMode="gray">
          <a:xfrm>
            <a:off x="342898" y="617220"/>
            <a:ext cx="8136083" cy="253916"/>
          </a:xfrm>
          <a:prstGeom prst="rect">
            <a:avLst/>
          </a:prstGeom>
        </p:spPr>
        <p:txBody>
          <a:bodyPr wrap="square">
            <a:spAutoFit/>
          </a:bodyPr>
          <a:lstStyle>
            <a:lvl1pPr marL="0">
              <a:lnSpc>
                <a:spcPct val="100000"/>
              </a:lnSpc>
              <a:spcBef>
                <a:spcPts val="0"/>
              </a:spcBef>
              <a:defRPr sz="1650" b="0">
                <a:solidFill>
                  <a:schemeClr val="accent1"/>
                </a:solidFill>
              </a:defRPr>
            </a:lvl1pPr>
          </a:lstStyle>
          <a:p>
            <a:pPr lvl="0"/>
            <a:r>
              <a:rPr lang="en-US" dirty="0"/>
              <a:t>Slide subtitle; Arial 22pt bold, sentence case (1 line)</a:t>
            </a:r>
          </a:p>
        </p:txBody>
      </p:sp>
    </p:spTree>
    <p:extLst>
      <p:ext uri="{BB962C8B-B14F-4D97-AF65-F5344CB8AC3E}">
        <p14:creationId xmlns:p14="http://schemas.microsoft.com/office/powerpoint/2010/main" val="227175391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a:xfrm>
            <a:off x="0" y="5378193"/>
            <a:ext cx="685800" cy="23084"/>
          </a:xfrm>
          <a:prstGeom prst="rect">
            <a:avLst/>
          </a:prstGeom>
        </p:spPr>
        <p:txBody>
          <a:bodyPr/>
          <a:lstStyle/>
          <a:p>
            <a:fld id="{D1245EA3-CF26-4ABF-A20B-F131F9F41EE8}" type="datetime1">
              <a:rPr lang="en-US" smtClean="0"/>
              <a:t>9/12/2023</a:t>
            </a:fld>
            <a:endParaRPr lang="en-US" dirty="0"/>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a:xfrm>
            <a:off x="0" y="5340311"/>
            <a:ext cx="866825" cy="23084"/>
          </a:xfrm>
          <a:prstGeom prst="rect">
            <a:avLst/>
          </a:prstGeom>
        </p:spPr>
        <p:txBody>
          <a:bodyPr/>
          <a:lstStyle/>
          <a:p>
            <a:r>
              <a:rPr lang="en-US" dirty="0"/>
              <a:t>Confidential property of Optum. Do not distribute or reproduce without express permission from Optum.</a:t>
            </a:r>
          </a:p>
        </p:txBody>
      </p:sp>
      <p:sp>
        <p:nvSpPr>
          <p:cNvPr id="9" name="Title 1">
            <a:extLst>
              <a:ext uri="{FF2B5EF4-FFF2-40B4-BE49-F238E27FC236}">
                <a16:creationId xmlns:a16="http://schemas.microsoft.com/office/drawing/2014/main" id="{39A691BC-8CE3-451C-8D8C-4F2C51BA8579}"/>
              </a:ext>
            </a:extLst>
          </p:cNvPr>
          <p:cNvSpPr>
            <a:spLocks noGrp="1"/>
          </p:cNvSpPr>
          <p:nvPr>
            <p:ph type="title" hasCustomPrompt="1"/>
          </p:nvPr>
        </p:nvSpPr>
        <p:spPr bwMode="gray">
          <a:xfrm>
            <a:off x="342899" y="226314"/>
            <a:ext cx="8136083" cy="715581"/>
          </a:xfrm>
          <a:prstGeom prst="rect">
            <a:avLst/>
          </a:prstGeom>
        </p:spPr>
        <p:txBody>
          <a:bodyPr lIns="0" rIns="0">
            <a:spAutoFit/>
          </a:bodyPr>
          <a:lstStyle>
            <a:lvl1pPr>
              <a:defRPr sz="2250">
                <a:solidFill>
                  <a:schemeClr val="accent1"/>
                </a:solidFill>
              </a:defRPr>
            </a:lvl1pPr>
          </a:lstStyle>
          <a:p>
            <a:r>
              <a:rPr lang="en-US" dirty="0"/>
              <a:t>Click to edit master title style</a:t>
            </a:r>
            <a:br>
              <a:rPr lang="en-US" dirty="0"/>
            </a:br>
            <a:r>
              <a:rPr lang="en-US" dirty="0"/>
              <a:t>double line title</a:t>
            </a:r>
          </a:p>
        </p:txBody>
      </p:sp>
    </p:spTree>
    <p:extLst>
      <p:ext uri="{BB962C8B-B14F-4D97-AF65-F5344CB8AC3E}">
        <p14:creationId xmlns:p14="http://schemas.microsoft.com/office/powerpoint/2010/main" val="2704682704"/>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a:xfrm>
            <a:off x="0" y="5378193"/>
            <a:ext cx="685800" cy="23084"/>
          </a:xfrm>
          <a:prstGeom prst="rect">
            <a:avLst/>
          </a:prstGeom>
        </p:spPr>
        <p:txBody>
          <a:bodyPr/>
          <a:lstStyle/>
          <a:p>
            <a:fld id="{FAFCD985-1347-4930-B6CE-BE725DD06E2E}" type="datetime1">
              <a:rPr lang="en-US" smtClean="0"/>
              <a:t>9/12/2023</a:t>
            </a:fld>
            <a:endParaRPr lang="en-US" dirty="0"/>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a:xfrm>
            <a:off x="0" y="5416075"/>
            <a:ext cx="685800" cy="23084"/>
          </a:xfrm>
          <a:prstGeom prst="rect">
            <a:avLst/>
          </a:prstGeom>
        </p:spPr>
        <p:txBody>
          <a:bodyPr/>
          <a:lstStyle/>
          <a:p>
            <a:fld id="{03805D93-7D4B-4CBC-BABC-3A8AC08CB7F4}" type="slidenum">
              <a:rPr lang="en-US" smtClean="0"/>
              <a:t>‹#›</a:t>
            </a:fld>
            <a:endParaRPr lang="en-US" dirty="0"/>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a:xfrm>
            <a:off x="0" y="5340311"/>
            <a:ext cx="866825" cy="23084"/>
          </a:xfrm>
          <a:prstGeom prst="rect">
            <a:avLst/>
          </a:prstGeom>
        </p:spPr>
        <p:txBody>
          <a:bodyPr/>
          <a:lstStyle/>
          <a:p>
            <a:r>
              <a:rPr lang="en-US" dirty="0"/>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342900" y="960120"/>
            <a:ext cx="8133588" cy="2947564"/>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61EE4814-2CA8-4112-AB48-23FEFBD59F9C}"/>
              </a:ext>
            </a:extLst>
          </p:cNvPr>
          <p:cNvSpPr>
            <a:spLocks noGrp="1"/>
          </p:cNvSpPr>
          <p:nvPr>
            <p:ph type="title" hasCustomPrompt="1"/>
          </p:nvPr>
        </p:nvSpPr>
        <p:spPr bwMode="gray">
          <a:xfrm>
            <a:off x="342899" y="226315"/>
            <a:ext cx="8133588" cy="403957"/>
          </a:xfrm>
          <a:prstGeom prst="rect">
            <a:avLst/>
          </a:prstGeom>
        </p:spPr>
        <p:txBody>
          <a:bodyPr lIns="0" rIns="0">
            <a:spAutoFit/>
          </a:bodyPr>
          <a:lstStyle>
            <a:lvl1pPr>
              <a:defRPr sz="2250">
                <a:solidFill>
                  <a:schemeClr val="accent1"/>
                </a:solidFill>
              </a:defRPr>
            </a:lvl1pPr>
          </a:lstStyle>
          <a:p>
            <a:r>
              <a:rPr lang="en-US" dirty="0"/>
              <a:t>Slide title; Arial 30pt bold, sentence case (1 line)</a:t>
            </a:r>
          </a:p>
        </p:txBody>
      </p:sp>
    </p:spTree>
    <p:extLst>
      <p:ext uri="{BB962C8B-B14F-4D97-AF65-F5344CB8AC3E}">
        <p14:creationId xmlns:p14="http://schemas.microsoft.com/office/powerpoint/2010/main" val="352983295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a:xfrm>
            <a:off x="0" y="5378193"/>
            <a:ext cx="685800" cy="23084"/>
          </a:xfrm>
          <a:prstGeom prst="rect">
            <a:avLst/>
          </a:prstGeom>
        </p:spPr>
        <p:txBody>
          <a:bodyPr/>
          <a:lstStyle/>
          <a:p>
            <a:fld id="{6916880F-948F-4195-88AB-D9B4ED0B699E}" type="datetime1">
              <a:rPr lang="en-US" smtClean="0"/>
              <a:t>9/12/2023</a:t>
            </a:fld>
            <a:endParaRPr lang="en-US" dirty="0"/>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t>‹#›</a:t>
            </a:fld>
            <a:endParaRPr lang="en-US" dirty="0"/>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a:xfrm>
            <a:off x="0" y="5340311"/>
            <a:ext cx="866825" cy="23084"/>
          </a:xfrm>
          <a:prstGeom prst="rect">
            <a:avLst/>
          </a:prstGeom>
        </p:spPr>
        <p:txBody>
          <a:bodyPr/>
          <a:lstStyle/>
          <a:p>
            <a:r>
              <a:rPr lang="en-US" dirty="0"/>
              <a:t>Confidential property of Optum. Do not distribute or reproduce without express permission from Optum.</a:t>
            </a:r>
          </a:p>
        </p:txBody>
      </p:sp>
    </p:spTree>
    <p:extLst>
      <p:ext uri="{BB962C8B-B14F-4D97-AF65-F5344CB8AC3E}">
        <p14:creationId xmlns:p14="http://schemas.microsoft.com/office/powerpoint/2010/main" val="3364860074"/>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557249" y="1013631"/>
            <a:ext cx="7418495" cy="3116238"/>
          </a:xfrm>
          <a:prstGeom prst="rect">
            <a:avLst/>
          </a:prstGeom>
          <a:noFill/>
        </p:spPr>
        <p:txBody>
          <a:bodyPr wrap="square" lIns="0" tIns="0" rIns="0" bIns="0" rtlCol="0">
            <a:spAutoFit/>
          </a:bodyPr>
          <a:lstStyle/>
          <a:p>
            <a:pPr>
              <a:lnSpc>
                <a:spcPct val="90000"/>
              </a:lnSpc>
              <a:spcBef>
                <a:spcPts val="0"/>
              </a:spcBef>
            </a:pPr>
            <a:r>
              <a:rPr lang="en-US" sz="11250" b="1" dirty="0">
                <a:solidFill>
                  <a:schemeClr val="bg1"/>
                </a:solidFill>
              </a:rPr>
              <a:t>Quotes/</a:t>
            </a:r>
            <a:br>
              <a:rPr lang="en-US" sz="11250" b="1" dirty="0">
                <a:solidFill>
                  <a:schemeClr val="bg1"/>
                </a:solidFill>
              </a:rPr>
            </a:br>
            <a:r>
              <a:rPr lang="en-US" sz="11250" b="1" dirty="0">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7122861" y="2571750"/>
            <a:ext cx="1463891"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4368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a:xfrm>
            <a:off x="0" y="5378193"/>
            <a:ext cx="685800" cy="23084"/>
          </a:xfrm>
          <a:prstGeom prst="rect">
            <a:avLst/>
          </a:prstGeom>
        </p:spPr>
        <p:txBody>
          <a:bodyPr/>
          <a:lstStyle/>
          <a:p>
            <a:fld id="{B49EA3B2-BD6F-45D3-A94B-06BABBD167DA}" type="datetime1">
              <a:rPr lang="en-US" smtClean="0"/>
              <a:t>9/12/2023</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a:xfrm>
            <a:off x="0" y="5340311"/>
            <a:ext cx="866825" cy="23084"/>
          </a:xfrm>
          <a:prstGeom prst="rect">
            <a:avLst/>
          </a:prstGeom>
        </p:spPr>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38303" y="137160"/>
            <a:ext cx="8867394" cy="4452063"/>
          </a:xfrm>
          <a:prstGeom prst="roundRect">
            <a:avLst>
              <a:gd name="adj" fmla="val 1011"/>
            </a:avLst>
          </a:prstGeom>
          <a:solidFill>
            <a:schemeClr val="tx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050" b="0" i="0" u="none" baseline="0" dirty="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394594" y="848695"/>
            <a:ext cx="354814" cy="354814"/>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482328" y="1380964"/>
            <a:ext cx="6176963" cy="2099233"/>
          </a:xfrm>
        </p:spPr>
        <p:txBody>
          <a:bodyPr>
            <a:normAutofit/>
          </a:bodyPr>
          <a:lstStyle>
            <a:lvl1pPr algn="ctr">
              <a:spcBef>
                <a:spcPts val="900"/>
              </a:spcBef>
              <a:defRPr sz="1950">
                <a:solidFill>
                  <a:schemeClr val="accent1"/>
                </a:solidFill>
              </a:defRPr>
            </a:lvl1pPr>
            <a:lvl2pPr>
              <a:defRPr sz="1950">
                <a:solidFill>
                  <a:schemeClr val="accent5"/>
                </a:solidFill>
              </a:defRPr>
            </a:lvl2pPr>
            <a:lvl3pPr>
              <a:defRPr sz="1950">
                <a:solidFill>
                  <a:schemeClr val="accent5"/>
                </a:solidFill>
              </a:defRPr>
            </a:lvl3pPr>
            <a:lvl4pPr>
              <a:defRPr sz="1950">
                <a:solidFill>
                  <a:schemeClr val="accent5"/>
                </a:solidFill>
              </a:defRPr>
            </a:lvl4pPr>
            <a:lvl5pPr>
              <a:defRPr sz="1950">
                <a:solidFill>
                  <a:schemeClr val="accent5"/>
                </a:solidFill>
              </a:defRPr>
            </a:lvl5pPr>
          </a:lstStyle>
          <a:p>
            <a:pPr lvl="0"/>
            <a:r>
              <a:rPr lang="en-US" dirty="0"/>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2771775" y="4027946"/>
            <a:ext cx="3600450" cy="161583"/>
          </a:xfrm>
        </p:spPr>
        <p:txBody>
          <a:bodyPr wrap="square" anchor="b">
            <a:spAutoFit/>
          </a:bodyPr>
          <a:lstStyle>
            <a:lvl1pPr algn="ctr">
              <a:defRPr sz="1050" b="1">
                <a:solidFill>
                  <a:schemeClr val="accent1"/>
                </a:solidFill>
              </a:defRPr>
            </a:lvl1pPr>
            <a:lvl2pPr algn="ctr">
              <a:defRPr sz="1050" b="1">
                <a:solidFill>
                  <a:schemeClr val="accent5"/>
                </a:solidFill>
              </a:defRPr>
            </a:lvl2pPr>
            <a:lvl3pPr algn="ctr">
              <a:defRPr sz="1050" b="1">
                <a:solidFill>
                  <a:schemeClr val="accent5"/>
                </a:solidFill>
              </a:defRPr>
            </a:lvl3pPr>
            <a:lvl4pPr algn="ctr">
              <a:defRPr sz="1050" b="1">
                <a:solidFill>
                  <a:schemeClr val="accent5"/>
                </a:solidFill>
              </a:defRPr>
            </a:lvl4pPr>
            <a:lvl5pPr algn="ctr">
              <a:defRPr sz="105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2771775" y="4209361"/>
            <a:ext cx="3600450" cy="138500"/>
          </a:xfrm>
        </p:spPr>
        <p:txBody>
          <a:bodyPr wrap="square" anchor="t">
            <a:spAutoFit/>
          </a:bodyPr>
          <a:lstStyle>
            <a:lvl1pPr algn="ctr">
              <a:defRPr sz="900" b="0">
                <a:solidFill>
                  <a:schemeClr val="accent1"/>
                </a:solidFill>
              </a:defRPr>
            </a:lvl1pPr>
            <a:lvl2pPr algn="ctr">
              <a:defRPr sz="1050" b="1">
                <a:solidFill>
                  <a:schemeClr val="accent5"/>
                </a:solidFill>
              </a:defRPr>
            </a:lvl2pPr>
            <a:lvl3pPr algn="ctr">
              <a:defRPr sz="1050" b="1">
                <a:solidFill>
                  <a:schemeClr val="accent5"/>
                </a:solidFill>
              </a:defRPr>
            </a:lvl3pPr>
            <a:lvl4pPr algn="ctr">
              <a:defRPr sz="1050" b="1">
                <a:solidFill>
                  <a:schemeClr val="accent5"/>
                </a:solidFill>
              </a:defRPr>
            </a:lvl4pPr>
            <a:lvl5pPr algn="ctr">
              <a:defRPr sz="1050" b="1">
                <a:solidFill>
                  <a:schemeClr val="accent5"/>
                </a:solidFill>
              </a:defRPr>
            </a:lvl5pPr>
          </a:lstStyle>
          <a:p>
            <a:pPr lvl="0"/>
            <a:r>
              <a:rPr lang="en-US" dirty="0"/>
              <a:t>Attribution title, Arial 12pt</a:t>
            </a:r>
          </a:p>
        </p:txBody>
      </p:sp>
    </p:spTree>
    <p:extLst>
      <p:ext uri="{BB962C8B-B14F-4D97-AF65-F5344CB8AC3E}">
        <p14:creationId xmlns:p14="http://schemas.microsoft.com/office/powerpoint/2010/main" val="2740826907"/>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a:xfrm>
            <a:off x="0" y="5378193"/>
            <a:ext cx="685800" cy="23084"/>
          </a:xfrm>
          <a:prstGeom prst="rect">
            <a:avLst/>
          </a:prstGeom>
        </p:spPr>
        <p:txBody>
          <a:bodyPr/>
          <a:lstStyle/>
          <a:p>
            <a:fld id="{AB28A4C2-5E29-4C5E-BD01-E6579215EBF0}" type="datetime1">
              <a:rPr lang="en-US" smtClean="0"/>
              <a:t>9/12/2023</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a:xfrm>
            <a:off x="0" y="5340311"/>
            <a:ext cx="866825" cy="23084"/>
          </a:xfrm>
          <a:prstGeom prst="rect">
            <a:avLst/>
          </a:prstGeom>
        </p:spPr>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38303" y="137160"/>
            <a:ext cx="8867394" cy="4452063"/>
          </a:xfrm>
          <a:prstGeom prst="roundRect">
            <a:avLst>
              <a:gd name="adj" fmla="val 1011"/>
            </a:avLst>
          </a:prstGeom>
          <a:solidFill>
            <a:schemeClr val="tx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050" b="0" i="0" u="none" baseline="0" dirty="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482328" y="1076326"/>
            <a:ext cx="6176963" cy="1838325"/>
          </a:xfrm>
        </p:spPr>
        <p:txBody>
          <a:bodyPr>
            <a:normAutofit/>
          </a:bodyPr>
          <a:lstStyle>
            <a:lvl1pPr algn="ctr">
              <a:spcBef>
                <a:spcPts val="900"/>
              </a:spcBef>
              <a:defRPr sz="1950">
                <a:solidFill>
                  <a:schemeClr val="accent1"/>
                </a:solidFill>
              </a:defRPr>
            </a:lvl1pPr>
            <a:lvl2pPr>
              <a:defRPr sz="1950">
                <a:solidFill>
                  <a:schemeClr val="accent5"/>
                </a:solidFill>
              </a:defRPr>
            </a:lvl2pPr>
            <a:lvl3pPr>
              <a:defRPr sz="1950">
                <a:solidFill>
                  <a:schemeClr val="accent5"/>
                </a:solidFill>
              </a:defRPr>
            </a:lvl3pPr>
            <a:lvl4pPr>
              <a:defRPr sz="1950">
                <a:solidFill>
                  <a:schemeClr val="accent5"/>
                </a:solidFill>
              </a:defRPr>
            </a:lvl4pPr>
            <a:lvl5pPr>
              <a:defRPr sz="1950">
                <a:solidFill>
                  <a:schemeClr val="accent5"/>
                </a:solidFill>
              </a:defRPr>
            </a:lvl5pPr>
          </a:lstStyle>
          <a:p>
            <a:pPr lvl="0"/>
            <a:r>
              <a:rPr lang="en-US" dirty="0"/>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2771775" y="4027946"/>
            <a:ext cx="3600450" cy="161583"/>
          </a:xfrm>
        </p:spPr>
        <p:txBody>
          <a:bodyPr wrap="square" anchor="b">
            <a:spAutoFit/>
          </a:bodyPr>
          <a:lstStyle>
            <a:lvl1pPr algn="ctr">
              <a:defRPr sz="1050" b="1">
                <a:solidFill>
                  <a:schemeClr val="accent1"/>
                </a:solidFill>
              </a:defRPr>
            </a:lvl1pPr>
            <a:lvl2pPr algn="ctr">
              <a:defRPr sz="1050" b="1">
                <a:solidFill>
                  <a:schemeClr val="accent5"/>
                </a:solidFill>
              </a:defRPr>
            </a:lvl2pPr>
            <a:lvl3pPr algn="ctr">
              <a:defRPr sz="1050" b="1">
                <a:solidFill>
                  <a:schemeClr val="accent5"/>
                </a:solidFill>
              </a:defRPr>
            </a:lvl3pPr>
            <a:lvl4pPr algn="ctr">
              <a:defRPr sz="1050" b="1">
                <a:solidFill>
                  <a:schemeClr val="accent5"/>
                </a:solidFill>
              </a:defRPr>
            </a:lvl4pPr>
            <a:lvl5pPr algn="ctr">
              <a:defRPr sz="105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2771775" y="4209361"/>
            <a:ext cx="3600450" cy="138500"/>
          </a:xfrm>
        </p:spPr>
        <p:txBody>
          <a:bodyPr wrap="square" anchor="t">
            <a:spAutoFit/>
          </a:bodyPr>
          <a:lstStyle>
            <a:lvl1pPr algn="ctr">
              <a:defRPr sz="900" b="0">
                <a:solidFill>
                  <a:schemeClr val="accent1"/>
                </a:solidFill>
              </a:defRPr>
            </a:lvl1pPr>
            <a:lvl2pPr algn="ctr">
              <a:defRPr sz="1050" b="1">
                <a:solidFill>
                  <a:schemeClr val="accent5"/>
                </a:solidFill>
              </a:defRPr>
            </a:lvl2pPr>
            <a:lvl3pPr algn="ctr">
              <a:defRPr sz="1050" b="1">
                <a:solidFill>
                  <a:schemeClr val="accent5"/>
                </a:solidFill>
              </a:defRPr>
            </a:lvl3pPr>
            <a:lvl4pPr algn="ctr">
              <a:defRPr sz="1050" b="1">
                <a:solidFill>
                  <a:schemeClr val="accent5"/>
                </a:solidFill>
              </a:defRPr>
            </a:lvl4pPr>
            <a:lvl5pPr algn="ctr">
              <a:defRPr sz="1050" b="1">
                <a:solidFill>
                  <a:schemeClr val="accent5"/>
                </a:solidFill>
              </a:defRPr>
            </a:lvl5pPr>
          </a:lstStyle>
          <a:p>
            <a:pPr lvl="0"/>
            <a:r>
              <a:rPr lang="en-US" dirty="0"/>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394594" y="529428"/>
            <a:ext cx="354814" cy="354814"/>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4177665" y="3077437"/>
            <a:ext cx="788670" cy="788670"/>
          </a:xfrm>
          <a:prstGeom prst="ellipse">
            <a:avLst/>
          </a:prstGeom>
        </p:spPr>
        <p:txBody>
          <a:bodyPr>
            <a:normAutofit/>
          </a:bodyPr>
          <a:lstStyle>
            <a:lvl1pPr algn="ctr">
              <a:spcBef>
                <a:spcPts val="0"/>
              </a:spcBef>
              <a:defRPr sz="600">
                <a:solidFill>
                  <a:schemeClr val="accent1"/>
                </a:solidFill>
              </a:defRPr>
            </a:lvl1pPr>
          </a:lstStyle>
          <a:p>
            <a:r>
              <a:rPr lang="en-US" dirty="0"/>
              <a:t>Insert attribution photo</a:t>
            </a:r>
          </a:p>
        </p:txBody>
      </p:sp>
    </p:spTree>
    <p:extLst>
      <p:ext uri="{BB962C8B-B14F-4D97-AF65-F5344CB8AC3E}">
        <p14:creationId xmlns:p14="http://schemas.microsoft.com/office/powerpoint/2010/main" val="3221466189"/>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ver slide #2 – light pic">
    <p:spTree>
      <p:nvGrpSpPr>
        <p:cNvPr id="1" name=""/>
        <p:cNvGrpSpPr/>
        <p:nvPr/>
      </p:nvGrpSpPr>
      <p:grpSpPr>
        <a:xfrm>
          <a:off x="0" y="0"/>
          <a:ext cx="0" cy="0"/>
          <a:chOff x="0" y="0"/>
          <a:chExt cx="0" cy="0"/>
        </a:xfrm>
      </p:grpSpPr>
      <p:sp>
        <p:nvSpPr>
          <p:cNvPr id="31" name="Primary-Client-Logo">
            <a:extLst>
              <a:ext uri="{FF2B5EF4-FFF2-40B4-BE49-F238E27FC236}">
                <a16:creationId xmlns:a16="http://schemas.microsoft.com/office/drawing/2014/main" id="{5B8625B6-1480-F74E-8480-E54F05C04A1E}"/>
              </a:ext>
            </a:extLst>
          </p:cNvPr>
          <p:cNvSpPr/>
          <p:nvPr userDrawn="1"/>
        </p:nvSpPr>
        <p:spPr>
          <a:xfrm>
            <a:off x="199505" y="257696"/>
            <a:ext cx="1072342" cy="1330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9144000" cy="3284538"/>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a:p>
        </p:txBody>
      </p:sp>
      <p:sp>
        <p:nvSpPr>
          <p:cNvPr id="13" name="Freeform 12">
            <a:extLst>
              <a:ext uri="{FF2B5EF4-FFF2-40B4-BE49-F238E27FC236}">
                <a16:creationId xmlns:a16="http://schemas.microsoft.com/office/drawing/2014/main" id="{E59709CE-7BDA-5B48-9A86-C3E223C68F97}"/>
              </a:ext>
            </a:extLst>
          </p:cNvPr>
          <p:cNvSpPr/>
          <p:nvPr userDrawn="1"/>
        </p:nvSpPr>
        <p:spPr>
          <a:xfrm>
            <a:off x="-11642" y="2785274"/>
            <a:ext cx="6887416" cy="862189"/>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390912" y="2785274"/>
            <a:ext cx="6082509" cy="846130"/>
          </a:xfrm>
        </p:spPr>
        <p:txBody>
          <a:bodyPr rIns="0" anchor="ctr" anchorCtr="0">
            <a:noAutofit/>
          </a:bodyPr>
          <a:lstStyle>
            <a:lvl1pPr algn="l">
              <a:defRPr sz="3200" spc="0" baseline="0">
                <a:solidFill>
                  <a:schemeClr val="bg1"/>
                </a:solidFill>
              </a:defRPr>
            </a:lvl1pPr>
          </a:lstStyle>
          <a:p>
            <a:r>
              <a:rPr lang="en-US"/>
              <a:t>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378779" y="3709249"/>
            <a:ext cx="5918665" cy="321476"/>
          </a:xfrm>
        </p:spPr>
        <p:txBody>
          <a:bodyPr rIns="0">
            <a:noAutofit/>
          </a:bodyPr>
          <a:lstStyle>
            <a:lvl1pPr marL="0" indent="0" algn="l">
              <a:buNone/>
              <a:defRPr sz="1400">
                <a:solidFill>
                  <a:schemeClr val="accent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324196" y="4604216"/>
            <a:ext cx="8362604"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5741774" y="4741164"/>
            <a:ext cx="2945027"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81773" y="4281954"/>
            <a:ext cx="1161919" cy="402336"/>
          </a:xfrm>
          <a:prstGeom prst="rect">
            <a:avLst/>
          </a:prstGeom>
        </p:spPr>
      </p:pic>
      <p:cxnSp>
        <p:nvCxnSpPr>
          <p:cNvPr id="17" name="Straight Connector 16">
            <a:extLst>
              <a:ext uri="{FF2B5EF4-FFF2-40B4-BE49-F238E27FC236}">
                <a16:creationId xmlns:a16="http://schemas.microsoft.com/office/drawing/2014/main" id="{C18CA3D3-548E-5448-9111-74E00680CDCF}"/>
              </a:ext>
            </a:extLst>
          </p:cNvPr>
          <p:cNvCxnSpPr/>
          <p:nvPr userDrawn="1"/>
        </p:nvCxnSpPr>
        <p:spPr>
          <a:xfrm flipH="1">
            <a:off x="7386821" y="4253763"/>
            <a:ext cx="0" cy="46198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795008A-9569-5F4D-885F-87C10B672EF1}"/>
              </a:ext>
            </a:extLst>
          </p:cNvPr>
          <p:cNvSpPr/>
          <p:nvPr userDrawn="1"/>
        </p:nvSpPr>
        <p:spPr>
          <a:xfrm>
            <a:off x="7553756" y="4305301"/>
            <a:ext cx="1481408" cy="395207"/>
          </a:xfrm>
          <a:prstGeom prst="rect">
            <a:avLst/>
          </a:prstGeom>
          <a:solidFill>
            <a:srgbClr val="FF85FF">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tx1"/>
                </a:solidFill>
              </a:rPr>
              <a:t>Cobrand Logo</a:t>
            </a:r>
          </a:p>
        </p:txBody>
      </p:sp>
    </p:spTree>
    <p:extLst>
      <p:ext uri="{BB962C8B-B14F-4D97-AF65-F5344CB8AC3E}">
        <p14:creationId xmlns:p14="http://schemas.microsoft.com/office/powerpoint/2010/main" val="1159321003"/>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a:xfrm>
            <a:off x="0" y="5378193"/>
            <a:ext cx="685800" cy="23084"/>
          </a:xfrm>
          <a:prstGeom prst="rect">
            <a:avLst/>
          </a:prstGeom>
        </p:spPr>
        <p:txBody>
          <a:bodyPr/>
          <a:lstStyle/>
          <a:p>
            <a:fld id="{2BBE97DE-48C2-4DF0-80EB-1D5D5D6D656F}" type="datetime1">
              <a:rPr lang="en-US" smtClean="0"/>
              <a:t>9/12/2023</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a:xfrm>
            <a:off x="0" y="5340311"/>
            <a:ext cx="866825" cy="23084"/>
          </a:xfrm>
          <a:prstGeom prst="rect">
            <a:avLst/>
          </a:prstGeom>
        </p:spPr>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38303" y="137160"/>
            <a:ext cx="8867394" cy="4452063"/>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050" b="0" i="0" u="none" baseline="0" dirty="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394594" y="848695"/>
            <a:ext cx="354814" cy="354814"/>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482328" y="1380964"/>
            <a:ext cx="6176963" cy="2099233"/>
          </a:xfrm>
        </p:spPr>
        <p:txBody>
          <a:bodyPr>
            <a:normAutofit/>
          </a:bodyPr>
          <a:lstStyle>
            <a:lvl1pPr algn="ctr">
              <a:spcBef>
                <a:spcPts val="900"/>
              </a:spcBef>
              <a:defRPr sz="1950">
                <a:solidFill>
                  <a:schemeClr val="accent1"/>
                </a:solidFill>
              </a:defRPr>
            </a:lvl1pPr>
            <a:lvl2pPr>
              <a:defRPr sz="1950">
                <a:solidFill>
                  <a:schemeClr val="accent5"/>
                </a:solidFill>
              </a:defRPr>
            </a:lvl2pPr>
            <a:lvl3pPr>
              <a:defRPr sz="1950">
                <a:solidFill>
                  <a:schemeClr val="accent5"/>
                </a:solidFill>
              </a:defRPr>
            </a:lvl3pPr>
            <a:lvl4pPr>
              <a:defRPr sz="1950">
                <a:solidFill>
                  <a:schemeClr val="accent5"/>
                </a:solidFill>
              </a:defRPr>
            </a:lvl4pPr>
            <a:lvl5pPr>
              <a:defRPr sz="1950">
                <a:solidFill>
                  <a:schemeClr val="accent5"/>
                </a:solidFill>
              </a:defRPr>
            </a:lvl5pPr>
          </a:lstStyle>
          <a:p>
            <a:pPr lvl="0"/>
            <a:r>
              <a:rPr lang="en-US" dirty="0"/>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2771775" y="4027946"/>
            <a:ext cx="3600450" cy="161583"/>
          </a:xfrm>
        </p:spPr>
        <p:txBody>
          <a:bodyPr wrap="square" anchor="b">
            <a:spAutoFit/>
          </a:bodyPr>
          <a:lstStyle>
            <a:lvl1pPr algn="ctr">
              <a:defRPr sz="1050" b="1">
                <a:solidFill>
                  <a:schemeClr val="accent1"/>
                </a:solidFill>
              </a:defRPr>
            </a:lvl1pPr>
            <a:lvl2pPr algn="ctr">
              <a:defRPr sz="1050" b="1">
                <a:solidFill>
                  <a:schemeClr val="accent5"/>
                </a:solidFill>
              </a:defRPr>
            </a:lvl2pPr>
            <a:lvl3pPr algn="ctr">
              <a:defRPr sz="1050" b="1">
                <a:solidFill>
                  <a:schemeClr val="accent5"/>
                </a:solidFill>
              </a:defRPr>
            </a:lvl3pPr>
            <a:lvl4pPr algn="ctr">
              <a:defRPr sz="1050" b="1">
                <a:solidFill>
                  <a:schemeClr val="accent5"/>
                </a:solidFill>
              </a:defRPr>
            </a:lvl4pPr>
            <a:lvl5pPr algn="ctr">
              <a:defRPr sz="105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2771775" y="4209361"/>
            <a:ext cx="3600450" cy="138500"/>
          </a:xfrm>
        </p:spPr>
        <p:txBody>
          <a:bodyPr wrap="square" anchor="t">
            <a:spAutoFit/>
          </a:bodyPr>
          <a:lstStyle>
            <a:lvl1pPr algn="ctr">
              <a:defRPr sz="900" b="0">
                <a:solidFill>
                  <a:schemeClr val="accent1"/>
                </a:solidFill>
              </a:defRPr>
            </a:lvl1pPr>
            <a:lvl2pPr algn="ctr">
              <a:defRPr sz="1050" b="1">
                <a:solidFill>
                  <a:schemeClr val="accent5"/>
                </a:solidFill>
              </a:defRPr>
            </a:lvl2pPr>
            <a:lvl3pPr algn="ctr">
              <a:defRPr sz="1050" b="1">
                <a:solidFill>
                  <a:schemeClr val="accent5"/>
                </a:solidFill>
              </a:defRPr>
            </a:lvl3pPr>
            <a:lvl4pPr algn="ctr">
              <a:defRPr sz="1050" b="1">
                <a:solidFill>
                  <a:schemeClr val="accent5"/>
                </a:solidFill>
              </a:defRPr>
            </a:lvl4pPr>
            <a:lvl5pPr algn="ctr">
              <a:defRPr sz="1050" b="1">
                <a:solidFill>
                  <a:schemeClr val="accent5"/>
                </a:solidFill>
              </a:defRPr>
            </a:lvl5pPr>
          </a:lstStyle>
          <a:p>
            <a:pPr lvl="0"/>
            <a:r>
              <a:rPr lang="en-US" dirty="0"/>
              <a:t>Attribution title, Arial 12pt</a:t>
            </a:r>
          </a:p>
        </p:txBody>
      </p:sp>
    </p:spTree>
    <p:extLst>
      <p:ext uri="{BB962C8B-B14F-4D97-AF65-F5344CB8AC3E}">
        <p14:creationId xmlns:p14="http://schemas.microsoft.com/office/powerpoint/2010/main" val="2117734653"/>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a:xfrm>
            <a:off x="0" y="5378193"/>
            <a:ext cx="685800" cy="23084"/>
          </a:xfrm>
          <a:prstGeom prst="rect">
            <a:avLst/>
          </a:prstGeom>
        </p:spPr>
        <p:txBody>
          <a:bodyPr/>
          <a:lstStyle/>
          <a:p>
            <a:fld id="{4AEF94A5-8E10-4A31-8816-B724659CA6E8}" type="datetime1">
              <a:rPr lang="en-US" smtClean="0"/>
              <a:t>9/12/2023</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a:xfrm>
            <a:off x="0" y="5340311"/>
            <a:ext cx="866825" cy="23084"/>
          </a:xfrm>
          <a:prstGeom prst="rect">
            <a:avLst/>
          </a:prstGeom>
        </p:spPr>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38303" y="137160"/>
            <a:ext cx="8867394" cy="4452063"/>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050" b="0" i="0" u="none" baseline="0" dirty="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482328" y="1076326"/>
            <a:ext cx="6176963" cy="1838325"/>
          </a:xfrm>
        </p:spPr>
        <p:txBody>
          <a:bodyPr>
            <a:normAutofit/>
          </a:bodyPr>
          <a:lstStyle>
            <a:lvl1pPr algn="ctr">
              <a:spcBef>
                <a:spcPts val="900"/>
              </a:spcBef>
              <a:defRPr sz="1950">
                <a:solidFill>
                  <a:schemeClr val="accent1"/>
                </a:solidFill>
              </a:defRPr>
            </a:lvl1pPr>
            <a:lvl2pPr>
              <a:defRPr sz="1950">
                <a:solidFill>
                  <a:schemeClr val="accent5"/>
                </a:solidFill>
              </a:defRPr>
            </a:lvl2pPr>
            <a:lvl3pPr>
              <a:defRPr sz="1950">
                <a:solidFill>
                  <a:schemeClr val="accent5"/>
                </a:solidFill>
              </a:defRPr>
            </a:lvl3pPr>
            <a:lvl4pPr>
              <a:defRPr sz="1950">
                <a:solidFill>
                  <a:schemeClr val="accent5"/>
                </a:solidFill>
              </a:defRPr>
            </a:lvl4pPr>
            <a:lvl5pPr>
              <a:defRPr sz="1950">
                <a:solidFill>
                  <a:schemeClr val="accent5"/>
                </a:solidFill>
              </a:defRPr>
            </a:lvl5pPr>
          </a:lstStyle>
          <a:p>
            <a:pPr lvl="0"/>
            <a:r>
              <a:rPr lang="en-US" dirty="0"/>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2771775" y="4027946"/>
            <a:ext cx="3600450" cy="161583"/>
          </a:xfrm>
        </p:spPr>
        <p:txBody>
          <a:bodyPr wrap="square" anchor="b">
            <a:spAutoFit/>
          </a:bodyPr>
          <a:lstStyle>
            <a:lvl1pPr algn="ctr">
              <a:defRPr sz="1050" b="1">
                <a:solidFill>
                  <a:schemeClr val="accent1"/>
                </a:solidFill>
              </a:defRPr>
            </a:lvl1pPr>
            <a:lvl2pPr algn="ctr">
              <a:defRPr sz="1050" b="1">
                <a:solidFill>
                  <a:schemeClr val="accent5"/>
                </a:solidFill>
              </a:defRPr>
            </a:lvl2pPr>
            <a:lvl3pPr algn="ctr">
              <a:defRPr sz="1050" b="1">
                <a:solidFill>
                  <a:schemeClr val="accent5"/>
                </a:solidFill>
              </a:defRPr>
            </a:lvl3pPr>
            <a:lvl4pPr algn="ctr">
              <a:defRPr sz="1050" b="1">
                <a:solidFill>
                  <a:schemeClr val="accent5"/>
                </a:solidFill>
              </a:defRPr>
            </a:lvl4pPr>
            <a:lvl5pPr algn="ctr">
              <a:defRPr sz="105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2771775" y="4209361"/>
            <a:ext cx="3600450" cy="138500"/>
          </a:xfrm>
        </p:spPr>
        <p:txBody>
          <a:bodyPr wrap="square" anchor="t">
            <a:spAutoFit/>
          </a:bodyPr>
          <a:lstStyle>
            <a:lvl1pPr algn="ctr">
              <a:defRPr sz="900" b="0">
                <a:solidFill>
                  <a:schemeClr val="accent1"/>
                </a:solidFill>
              </a:defRPr>
            </a:lvl1pPr>
            <a:lvl2pPr algn="ctr">
              <a:defRPr sz="1050" b="1">
                <a:solidFill>
                  <a:schemeClr val="accent5"/>
                </a:solidFill>
              </a:defRPr>
            </a:lvl2pPr>
            <a:lvl3pPr algn="ctr">
              <a:defRPr sz="1050" b="1">
                <a:solidFill>
                  <a:schemeClr val="accent5"/>
                </a:solidFill>
              </a:defRPr>
            </a:lvl3pPr>
            <a:lvl4pPr algn="ctr">
              <a:defRPr sz="1050" b="1">
                <a:solidFill>
                  <a:schemeClr val="accent5"/>
                </a:solidFill>
              </a:defRPr>
            </a:lvl4pPr>
            <a:lvl5pPr algn="ctr">
              <a:defRPr sz="1050" b="1">
                <a:solidFill>
                  <a:schemeClr val="accent5"/>
                </a:solidFill>
              </a:defRPr>
            </a:lvl5pPr>
          </a:lstStyle>
          <a:p>
            <a:pPr lvl="0"/>
            <a:r>
              <a:rPr lang="en-US" dirty="0"/>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394594" y="529428"/>
            <a:ext cx="354814" cy="354814"/>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4177665" y="3077437"/>
            <a:ext cx="788670" cy="788670"/>
          </a:xfrm>
          <a:prstGeom prst="ellipse">
            <a:avLst/>
          </a:prstGeom>
        </p:spPr>
        <p:txBody>
          <a:bodyPr>
            <a:normAutofit/>
          </a:bodyPr>
          <a:lstStyle>
            <a:lvl1pPr algn="ctr">
              <a:spcBef>
                <a:spcPts val="0"/>
              </a:spcBef>
              <a:defRPr sz="600">
                <a:solidFill>
                  <a:schemeClr val="accent1"/>
                </a:solidFill>
              </a:defRPr>
            </a:lvl1pPr>
          </a:lstStyle>
          <a:p>
            <a:r>
              <a:rPr lang="en-US" dirty="0"/>
              <a:t>Insert attribution photo</a:t>
            </a:r>
          </a:p>
        </p:txBody>
      </p:sp>
    </p:spTree>
    <p:extLst>
      <p:ext uri="{BB962C8B-B14F-4D97-AF65-F5344CB8AC3E}">
        <p14:creationId xmlns:p14="http://schemas.microsoft.com/office/powerpoint/2010/main" val="2782370863"/>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a:xfrm>
            <a:off x="0" y="5378193"/>
            <a:ext cx="685800" cy="23084"/>
          </a:xfrm>
          <a:prstGeom prst="rect">
            <a:avLst/>
          </a:prstGeom>
        </p:spPr>
        <p:txBody>
          <a:bodyPr/>
          <a:lstStyle/>
          <a:p>
            <a:fld id="{8ECBB04C-B200-4C6F-969E-F8EAAE6119EC}" type="datetime1">
              <a:rPr lang="en-US" smtClean="0"/>
              <a:t>9/12/2023</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a:xfrm>
            <a:off x="0" y="5340311"/>
            <a:ext cx="866825" cy="23084"/>
          </a:xfrm>
          <a:prstGeom prst="rect">
            <a:avLst/>
          </a:prstGeom>
        </p:spPr>
        <p:txBody>
          <a:bodyPr/>
          <a:lstStyle/>
          <a:p>
            <a:r>
              <a:rPr lang="en-US" dirty="0"/>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2943225" y="1834502"/>
            <a:ext cx="3257550" cy="923330"/>
          </a:xfrm>
        </p:spPr>
        <p:txBody>
          <a:bodyPr wrap="square" anchor="b">
            <a:spAutoFit/>
          </a:bodyPr>
          <a:lstStyle>
            <a:lvl1pPr algn="ctr">
              <a:spcBef>
                <a:spcPts val="0"/>
              </a:spcBef>
              <a:defRPr sz="6000" b="1">
                <a:solidFill>
                  <a:schemeClr val="accent1"/>
                </a:solidFill>
              </a:defRPr>
            </a:lvl1pPr>
          </a:lstStyle>
          <a:p>
            <a:pPr lvl="0"/>
            <a:r>
              <a:rPr lang="en-US" dirty="0"/>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2943225" y="2781318"/>
            <a:ext cx="3257550" cy="173124"/>
          </a:xfrm>
        </p:spPr>
        <p:txBody>
          <a:bodyPr>
            <a:spAutoFit/>
          </a:bodyPr>
          <a:lstStyle>
            <a:lvl1pPr algn="ctr">
              <a:defRPr sz="1125"/>
            </a:lvl1pPr>
          </a:lstStyle>
          <a:p>
            <a:pPr lvl="0"/>
            <a:r>
              <a:rPr lang="en-US" dirty="0"/>
              <a:t>Context about fact</a:t>
            </a:r>
          </a:p>
        </p:txBody>
      </p:sp>
    </p:spTree>
    <p:extLst>
      <p:ext uri="{BB962C8B-B14F-4D97-AF65-F5344CB8AC3E}">
        <p14:creationId xmlns:p14="http://schemas.microsoft.com/office/powerpoint/2010/main" val="57235751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a:xfrm>
            <a:off x="0" y="5378193"/>
            <a:ext cx="685800" cy="23084"/>
          </a:xfrm>
          <a:prstGeom prst="rect">
            <a:avLst/>
          </a:prstGeom>
        </p:spPr>
        <p:txBody>
          <a:bodyPr/>
          <a:lstStyle/>
          <a:p>
            <a:fld id="{0C04579B-EA32-43F5-A991-743B5F0B0418}" type="datetime1">
              <a:rPr lang="en-US" smtClean="0"/>
              <a:t>9/12/2023</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a:xfrm>
            <a:off x="0" y="5340311"/>
            <a:ext cx="866825" cy="23084"/>
          </a:xfrm>
          <a:prstGeom prst="rect">
            <a:avLst/>
          </a:prstGeom>
        </p:spPr>
        <p:txBody>
          <a:bodyPr/>
          <a:lstStyle/>
          <a:p>
            <a:r>
              <a:rPr lang="en-US" dirty="0"/>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141127" y="1834502"/>
            <a:ext cx="3257550" cy="923330"/>
          </a:xfrm>
        </p:spPr>
        <p:txBody>
          <a:bodyPr wrap="square" anchor="b">
            <a:spAutoFit/>
          </a:bodyPr>
          <a:lstStyle>
            <a:lvl1pPr algn="ctr">
              <a:spcBef>
                <a:spcPts val="0"/>
              </a:spcBef>
              <a:defRPr sz="6000" b="1">
                <a:solidFill>
                  <a:schemeClr val="accent1"/>
                </a:solidFill>
              </a:defRPr>
            </a:lvl1pPr>
          </a:lstStyle>
          <a:p>
            <a:pPr lvl="0"/>
            <a:r>
              <a:rPr lang="en-US" dirty="0"/>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141127" y="2781318"/>
            <a:ext cx="3257550" cy="173124"/>
          </a:xfrm>
        </p:spPr>
        <p:txBody>
          <a:bodyPr>
            <a:spAutoFit/>
          </a:bodyPr>
          <a:lstStyle>
            <a:lvl1pPr algn="ctr">
              <a:defRPr sz="1125"/>
            </a:lvl1pPr>
          </a:lstStyle>
          <a:p>
            <a:pPr lvl="0"/>
            <a:r>
              <a:rPr lang="en-US" dirty="0"/>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4748147" y="1834502"/>
            <a:ext cx="3257550" cy="923330"/>
          </a:xfrm>
        </p:spPr>
        <p:txBody>
          <a:bodyPr wrap="square" anchor="b">
            <a:spAutoFit/>
          </a:bodyPr>
          <a:lstStyle>
            <a:lvl1pPr algn="ctr">
              <a:spcBef>
                <a:spcPts val="0"/>
              </a:spcBef>
              <a:defRPr sz="6000" b="1">
                <a:solidFill>
                  <a:schemeClr val="accent1"/>
                </a:solidFill>
              </a:defRPr>
            </a:lvl1pPr>
          </a:lstStyle>
          <a:p>
            <a:pPr lvl="0"/>
            <a:r>
              <a:rPr lang="en-US" dirty="0"/>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4748147" y="2781318"/>
            <a:ext cx="3257550" cy="173124"/>
          </a:xfrm>
        </p:spPr>
        <p:txBody>
          <a:bodyPr>
            <a:spAutoFit/>
          </a:bodyPr>
          <a:lstStyle>
            <a:lvl1pPr algn="ctr">
              <a:defRPr sz="1125"/>
            </a:lvl1pPr>
          </a:lstStyle>
          <a:p>
            <a:pPr lvl="0"/>
            <a:r>
              <a:rPr lang="en-US" dirty="0"/>
              <a:t>Context about fact</a:t>
            </a:r>
          </a:p>
        </p:txBody>
      </p:sp>
    </p:spTree>
    <p:extLst>
      <p:ext uri="{BB962C8B-B14F-4D97-AF65-F5344CB8AC3E}">
        <p14:creationId xmlns:p14="http://schemas.microsoft.com/office/powerpoint/2010/main" val="2976961319"/>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557249" y="1792691"/>
            <a:ext cx="7418495" cy="1558119"/>
          </a:xfrm>
          <a:prstGeom prst="rect">
            <a:avLst/>
          </a:prstGeom>
          <a:noFill/>
        </p:spPr>
        <p:txBody>
          <a:bodyPr wrap="square" lIns="0" tIns="0" rIns="0" bIns="0" rtlCol="0">
            <a:spAutoFit/>
          </a:bodyPr>
          <a:lstStyle/>
          <a:p>
            <a:pPr>
              <a:lnSpc>
                <a:spcPct val="90000"/>
              </a:lnSpc>
              <a:spcBef>
                <a:spcPts val="0"/>
              </a:spcBef>
            </a:pPr>
            <a:r>
              <a:rPr lang="en-US" sz="11250" b="1" dirty="0">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7122861" y="2571750"/>
            <a:ext cx="1463891"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67759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38303" y="137160"/>
            <a:ext cx="8867394" cy="486918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050" b="0" i="0" u="none" baseline="0" dirty="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2818352" y="4377847"/>
            <a:ext cx="3507298" cy="387286"/>
          </a:xfrm>
          <a:prstGeom prst="rect">
            <a:avLst/>
          </a:prstGeom>
          <a:noFill/>
        </p:spPr>
        <p:txBody>
          <a:bodyPr vert="horz" wrap="square" lIns="0" tIns="0" rIns="0" bIns="0" rtlCol="0">
            <a:spAutoFit/>
          </a:bodyPr>
          <a:lstStyle/>
          <a:p>
            <a:pPr algn="ctr">
              <a:spcBef>
                <a:spcPts val="450"/>
              </a:spcBef>
            </a:pPr>
            <a:r>
              <a:rPr lang="en-US" sz="525" b="0" i="0" u="none" baseline="0" dirty="0">
                <a:solidFill>
                  <a:schemeClr val="tx1"/>
                </a:solidFill>
                <a:latin typeface="+mn-lt"/>
              </a:rPr>
              <a:t>Optum Rx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450"/>
              </a:spcBef>
            </a:pPr>
            <a:r>
              <a:rPr lang="en-US" sz="525" b="0" i="0" u="none" baseline="0" dirty="0">
                <a:solidFill>
                  <a:schemeClr val="tx1"/>
                </a:solidFill>
                <a:latin typeface="+mn-lt"/>
              </a:rPr>
              <a:t>© 2022 Optum Rx. All rights reserved. </a:t>
            </a:r>
          </a:p>
        </p:txBody>
      </p:sp>
      <p:pic>
        <p:nvPicPr>
          <p:cNvPr id="7" name="Optum Rx logo" descr="Optum Rx logo.">
            <a:extLst>
              <a:ext uri="{FF2B5EF4-FFF2-40B4-BE49-F238E27FC236}">
                <a16:creationId xmlns:a16="http://schemas.microsoft.com/office/drawing/2014/main" id="{6D7FBFF3-BF4F-4531-9BE5-9C5C9CAF4E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2444580" y="2099303"/>
            <a:ext cx="4458731" cy="944894"/>
          </a:xfrm>
          <a:prstGeom prst="rect">
            <a:avLst/>
          </a:prstGeom>
        </p:spPr>
      </p:pic>
    </p:spTree>
    <p:extLst>
      <p:ext uri="{BB962C8B-B14F-4D97-AF65-F5344CB8AC3E}">
        <p14:creationId xmlns:p14="http://schemas.microsoft.com/office/powerpoint/2010/main" val="328313354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Title, No Subtitle and content">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457204" y="1029948"/>
            <a:ext cx="8229599" cy="3376613"/>
          </a:xfrm>
        </p:spPr>
        <p:txBody>
          <a:bodyPr/>
          <a:lstStyle>
            <a:lvl1pPr marL="0" indent="0">
              <a:spcAft>
                <a:spcPts val="225"/>
              </a:spcAft>
              <a:buClr>
                <a:schemeClr val="bg1"/>
              </a:buClr>
              <a:buSzPct val="25000"/>
              <a:buFont typeface="Lucida Grande"/>
              <a:buChar char="."/>
              <a:defRPr>
                <a:solidFill>
                  <a:schemeClr val="tx2"/>
                </a:solidFill>
              </a:defRPr>
            </a:lvl1pPr>
            <a:lvl2pPr marL="0" indent="0">
              <a:buClr>
                <a:schemeClr val="bg1"/>
              </a:buClr>
              <a:buSzPct val="25000"/>
              <a:buFont typeface="Lucida Grande"/>
              <a:buChar char="."/>
              <a:defRPr/>
            </a:lvl2p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cxnSp>
        <p:nvCxnSpPr>
          <p:cNvPr id="10" name="Straight Connector 9"/>
          <p:cNvCxnSpPr/>
          <p:nvPr userDrawn="1"/>
        </p:nvCxnSpPr>
        <p:spPr>
          <a:xfrm>
            <a:off x="457200" y="872066"/>
            <a:ext cx="8229600" cy="0"/>
          </a:xfrm>
          <a:prstGeom prst="line">
            <a:avLst/>
          </a:prstGeom>
          <a:ln w="34925">
            <a:gradFill flip="none" rotWithShape="1">
              <a:gsLst>
                <a:gs pos="100000">
                  <a:schemeClr val="accent2"/>
                </a:gs>
                <a:gs pos="0">
                  <a:schemeClr val="accent2"/>
                </a:gs>
                <a:gs pos="48000">
                  <a:srgbClr val="E87722"/>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1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userDrawn="1">
  <p:cSld name="7_Cover">
    <p:bg>
      <p:bgPr>
        <a:solidFill>
          <a:srgbClr val="FBF9F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0DC383-6DC1-4E36-A8CC-0E4712D3F052}"/>
              </a:ext>
            </a:extLst>
          </p:cNvPr>
          <p:cNvSpPr/>
          <p:nvPr userDrawn="1"/>
        </p:nvSpPr>
        <p:spPr bwMode="gray">
          <a:xfrm>
            <a:off x="0" y="0"/>
            <a:ext cx="9144000" cy="5143500"/>
          </a:xfrm>
          <a:prstGeom prst="rect">
            <a:avLst/>
          </a:prstGeom>
          <a:solidFill>
            <a:schemeClr val="bg1"/>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eaLnBrk="1" fontAlgn="auto" hangingPunct="1">
              <a:lnSpc>
                <a:spcPct val="100000"/>
              </a:lnSpc>
              <a:spcBef>
                <a:spcPts val="450"/>
              </a:spcBef>
              <a:spcAft>
                <a:spcPts val="0"/>
              </a:spcAft>
            </a:pPr>
            <a:endParaRPr lang="en-US" sz="1050" b="0" i="0" u="none" baseline="0" dirty="0">
              <a:solidFill>
                <a:srgbClr val="FFFFFF"/>
              </a:solidFill>
            </a:endParaRPr>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a:xfrm>
            <a:off x="0" y="5378193"/>
            <a:ext cx="685800" cy="23084"/>
          </a:xfrm>
          <a:prstGeom prst="rect">
            <a:avLst/>
          </a:prstGeom>
        </p:spPr>
        <p:txBody>
          <a:bodyPr/>
          <a:lstStyle/>
          <a:p>
            <a:fld id="{32546DB0-88F2-4EC8-91FB-D7E51BBBDDDF}" type="datetime1">
              <a:rPr lang="en-US" smtClean="0"/>
              <a:t>9/12/2023</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a:xfrm>
            <a:off x="0" y="5416075"/>
            <a:ext cx="685800" cy="23084"/>
          </a:xfrm>
          <a:prstGeom prst="rect">
            <a:avLst/>
          </a:prstGeom>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a:xfrm>
            <a:off x="0" y="5340311"/>
            <a:ext cx="866825" cy="23084"/>
          </a:xfrm>
          <a:prstGeom prst="rect">
            <a:avLst/>
          </a:prstGeom>
        </p:spPr>
        <p:txBody>
          <a:bodyPr/>
          <a:lstStyle/>
          <a:p>
            <a:r>
              <a:rPr lang="en-US" dirty="0"/>
              <a:t>Confidential property of Optum. Do not distribute or reproduce without express permission from Optum.</a:t>
            </a:r>
          </a:p>
        </p:txBody>
      </p:sp>
      <p:pic>
        <p:nvPicPr>
          <p:cNvPr id="10" name="Optum Rx logo" descr="Optum Rx logo.">
            <a:extLst>
              <a:ext uri="{FF2B5EF4-FFF2-40B4-BE49-F238E27FC236}">
                <a16:creationId xmlns:a16="http://schemas.microsoft.com/office/drawing/2014/main" id="{83319768-5EFC-44E2-AE99-F0D0D84D49B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gray">
          <a:xfrm>
            <a:off x="314976" y="663306"/>
            <a:ext cx="1779866" cy="377190"/>
          </a:xfrm>
          <a:prstGeom prst="rect">
            <a:avLst/>
          </a:prstGeom>
        </p:spPr>
      </p:pic>
      <p:sp>
        <p:nvSpPr>
          <p:cNvPr id="3" name="Picture Placeholder 2">
            <a:extLst>
              <a:ext uri="{FF2B5EF4-FFF2-40B4-BE49-F238E27FC236}">
                <a16:creationId xmlns:a16="http://schemas.microsoft.com/office/drawing/2014/main" id="{33E4DB51-10B4-4D18-814E-7CDBA4969CE4}"/>
              </a:ext>
            </a:extLst>
          </p:cNvPr>
          <p:cNvSpPr>
            <a:spLocks noGrp="1"/>
          </p:cNvSpPr>
          <p:nvPr>
            <p:ph type="pic" sz="quarter" idx="15"/>
          </p:nvPr>
        </p:nvSpPr>
        <p:spPr>
          <a:xfrm>
            <a:off x="4512564" y="0"/>
            <a:ext cx="4629150" cy="5143500"/>
          </a:xfrm>
        </p:spPr>
        <p:txBody>
          <a:bodyPr/>
          <a:lstStyle/>
          <a:p>
            <a:endParaRPr lang="en-US"/>
          </a:p>
        </p:txBody>
      </p:sp>
      <p:cxnSp>
        <p:nvCxnSpPr>
          <p:cNvPr id="19" name="Straight Connector 18">
            <a:extLst>
              <a:ext uri="{FF2B5EF4-FFF2-40B4-BE49-F238E27FC236}">
                <a16:creationId xmlns:a16="http://schemas.microsoft.com/office/drawing/2014/main" id="{F813FFF3-E9CA-4391-BCC3-61AF9FB4991D}"/>
              </a:ext>
            </a:extLst>
          </p:cNvPr>
          <p:cNvCxnSpPr>
            <a:cxnSpLocks/>
          </p:cNvCxnSpPr>
          <p:nvPr/>
        </p:nvCxnSpPr>
        <p:spPr bwMode="gray">
          <a:xfrm>
            <a:off x="2270194" y="638281"/>
            <a:ext cx="0" cy="391886"/>
          </a:xfrm>
          <a:prstGeom prst="line">
            <a:avLst/>
          </a:prstGeom>
          <a:ln w="12700" cap="rnd">
            <a:solidFill>
              <a:schemeClr val="accent4"/>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13" name="Subtitle placeholder">
            <a:extLst>
              <a:ext uri="{FF2B5EF4-FFF2-40B4-BE49-F238E27FC236}">
                <a16:creationId xmlns:a16="http://schemas.microsoft.com/office/drawing/2014/main" id="{E0724D47-420B-4B80-B165-A2B3942B5D3C}"/>
              </a:ext>
            </a:extLst>
          </p:cNvPr>
          <p:cNvSpPr>
            <a:spLocks noGrp="1"/>
          </p:cNvSpPr>
          <p:nvPr>
            <p:ph type="body" sz="quarter" idx="10" hasCustomPrompt="1"/>
          </p:nvPr>
        </p:nvSpPr>
        <p:spPr bwMode="gray">
          <a:xfrm>
            <a:off x="347597" y="3370603"/>
            <a:ext cx="3531870" cy="276999"/>
          </a:xfrm>
          <a:prstGeom prst="rect">
            <a:avLst/>
          </a:prstGeom>
        </p:spPr>
        <p:txBody>
          <a:bodyPr>
            <a:spAutoFit/>
          </a:bodyPr>
          <a:lstStyle>
            <a:lvl1pPr marL="0" indent="0">
              <a:spcBef>
                <a:spcPts val="0"/>
              </a:spcBef>
              <a:buFont typeface="Arial" panose="020B0604020202020204" pitchFamily="34" charset="0"/>
              <a:buNone/>
              <a:defRPr sz="1800">
                <a:solidFill>
                  <a:schemeClr val="tx1"/>
                </a:solidFill>
              </a:defRPr>
            </a:lvl1pPr>
            <a:lvl2pPr marL="0" indent="0">
              <a:buNone/>
              <a:defRPr sz="1500">
                <a:solidFill>
                  <a:schemeClr val="accent5"/>
                </a:solidFill>
              </a:defRPr>
            </a:lvl2pPr>
            <a:lvl3pPr marL="173831" indent="0">
              <a:buFont typeface="Arial" panose="020B0604020202020204" pitchFamily="34" charset="0"/>
              <a:buNone/>
              <a:defRPr sz="1500">
                <a:solidFill>
                  <a:schemeClr val="accent5"/>
                </a:solidFill>
              </a:defRPr>
            </a:lvl3pPr>
            <a:lvl4pPr marL="171450" indent="0">
              <a:buNone/>
              <a:defRPr sz="1500">
                <a:solidFill>
                  <a:schemeClr val="accent5"/>
                </a:solidFill>
              </a:defRPr>
            </a:lvl4pPr>
            <a:lvl5pPr marL="345281" indent="0">
              <a:buNone/>
              <a:defRPr sz="1500">
                <a:solidFill>
                  <a:schemeClr val="accent5"/>
                </a:solidFill>
              </a:defRPr>
            </a:lvl5pPr>
          </a:lstStyle>
          <a:p>
            <a:pPr lvl="0"/>
            <a:r>
              <a:rPr lang="en-US" dirty="0"/>
              <a:t>Presentation date</a:t>
            </a:r>
          </a:p>
        </p:txBody>
      </p:sp>
      <p:sp>
        <p:nvSpPr>
          <p:cNvPr id="16" name="Title 1">
            <a:extLst>
              <a:ext uri="{FF2B5EF4-FFF2-40B4-BE49-F238E27FC236}">
                <a16:creationId xmlns:a16="http://schemas.microsoft.com/office/drawing/2014/main" id="{D6CE9CD9-A69D-499E-AABC-6F04A743E95D}"/>
              </a:ext>
            </a:extLst>
          </p:cNvPr>
          <p:cNvSpPr>
            <a:spLocks noGrp="1"/>
          </p:cNvSpPr>
          <p:nvPr>
            <p:ph type="title" hasCustomPrompt="1"/>
          </p:nvPr>
        </p:nvSpPr>
        <p:spPr bwMode="gray">
          <a:xfrm>
            <a:off x="347597" y="2094461"/>
            <a:ext cx="3531870" cy="757130"/>
          </a:xfrm>
          <a:prstGeom prst="rect">
            <a:avLst/>
          </a:prstGeom>
        </p:spPr>
        <p:txBody>
          <a:bodyPr lIns="0" rIns="0" anchor="b">
            <a:spAutoFit/>
          </a:bodyPr>
          <a:lstStyle>
            <a:lvl1pPr>
              <a:defRPr sz="2400">
                <a:solidFill>
                  <a:schemeClr val="accent1"/>
                </a:solidFill>
              </a:defRPr>
            </a:lvl1pPr>
          </a:lstStyle>
          <a:p>
            <a:r>
              <a:rPr lang="en-US" dirty="0"/>
              <a:t>Insightful presentation title (max. 3 lines)</a:t>
            </a:r>
          </a:p>
        </p:txBody>
      </p:sp>
    </p:spTree>
    <p:extLst>
      <p:ext uri="{BB962C8B-B14F-4D97-AF65-F5344CB8AC3E}">
        <p14:creationId xmlns:p14="http://schemas.microsoft.com/office/powerpoint/2010/main" val="975616674"/>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E81354B5-A371-48A6-8A29-BDD3443F3A6C}"/>
              </a:ext>
            </a:extLst>
          </p:cNvPr>
          <p:cNvSpPr>
            <a:spLocks noGrp="1"/>
          </p:cNvSpPr>
          <p:nvPr>
            <p:ph type="pic" sz="quarter" idx="13"/>
          </p:nvPr>
        </p:nvSpPr>
        <p:spPr>
          <a:xfrm>
            <a:off x="4459856" y="311494"/>
            <a:ext cx="4378154" cy="4376794"/>
          </a:xfrm>
          <a:custGeom>
            <a:avLst/>
            <a:gdLst>
              <a:gd name="connsiteX0" fmla="*/ 0 w 5837538"/>
              <a:gd name="connsiteY0" fmla="*/ 0 h 5835725"/>
              <a:gd name="connsiteX1" fmla="*/ 5837538 w 5837538"/>
              <a:gd name="connsiteY1" fmla="*/ 0 h 5835725"/>
              <a:gd name="connsiteX2" fmla="*/ 5837538 w 5837538"/>
              <a:gd name="connsiteY2" fmla="*/ 5457558 h 5835725"/>
              <a:gd name="connsiteX3" fmla="*/ 3702588 w 5837538"/>
              <a:gd name="connsiteY3" fmla="*/ 5835725 h 5835725"/>
              <a:gd name="connsiteX4" fmla="*/ 0 w 5837538"/>
              <a:gd name="connsiteY4" fmla="*/ 5835725 h 5835725"/>
              <a:gd name="connsiteX5" fmla="*/ 0 w 5837538"/>
              <a:gd name="connsiteY5" fmla="*/ 4392464 h 5835725"/>
              <a:gd name="connsiteX6" fmla="*/ 879895 w 5837538"/>
              <a:gd name="connsiteY6" fmla="*/ 4392464 h 5835725"/>
              <a:gd name="connsiteX7" fmla="*/ 879895 w 5837538"/>
              <a:gd name="connsiteY7" fmla="*/ 1143181 h 5835725"/>
              <a:gd name="connsiteX8" fmla="*/ 0 w 5837538"/>
              <a:gd name="connsiteY8" fmla="*/ 1143181 h 583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7538" h="5835725">
                <a:moveTo>
                  <a:pt x="0" y="0"/>
                </a:moveTo>
                <a:lnTo>
                  <a:pt x="5837538" y="0"/>
                </a:lnTo>
                <a:lnTo>
                  <a:pt x="5837538" y="5457558"/>
                </a:lnTo>
                <a:lnTo>
                  <a:pt x="3702588" y="5835725"/>
                </a:lnTo>
                <a:lnTo>
                  <a:pt x="0" y="5835725"/>
                </a:lnTo>
                <a:lnTo>
                  <a:pt x="0" y="4392464"/>
                </a:lnTo>
                <a:lnTo>
                  <a:pt x="879895" y="4392464"/>
                </a:lnTo>
                <a:lnTo>
                  <a:pt x="879895" y="1143181"/>
                </a:lnTo>
                <a:lnTo>
                  <a:pt x="0" y="1143181"/>
                </a:lnTo>
                <a:close/>
              </a:path>
            </a:pathLst>
          </a:custGeom>
        </p:spPr>
        <p:txBody>
          <a:bodyPr wrap="square">
            <a:noAutofit/>
          </a:bodyPr>
          <a:lstStyle/>
          <a:p>
            <a:endParaRPr lang="en-US"/>
          </a:p>
        </p:txBody>
      </p:sp>
      <p:sp>
        <p:nvSpPr>
          <p:cNvPr id="15" name="Rectangle 14">
            <a:extLst>
              <a:ext uri="{FF2B5EF4-FFF2-40B4-BE49-F238E27FC236}">
                <a16:creationId xmlns:a16="http://schemas.microsoft.com/office/drawing/2014/main" id="{1E058FAB-D0B1-4164-AE99-CBAFB6B59AA8}"/>
              </a:ext>
            </a:extLst>
          </p:cNvPr>
          <p:cNvSpPr/>
          <p:nvPr userDrawn="1"/>
        </p:nvSpPr>
        <p:spPr>
          <a:xfrm>
            <a:off x="0" y="1168880"/>
            <a:ext cx="5119778" cy="24369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Content Placeholder 22">
            <a:extLst>
              <a:ext uri="{FF2B5EF4-FFF2-40B4-BE49-F238E27FC236}">
                <a16:creationId xmlns:a16="http://schemas.microsoft.com/office/drawing/2014/main" id="{BDD8D0F4-3CFC-4204-975E-9FBF80FE9593}"/>
              </a:ext>
            </a:extLst>
          </p:cNvPr>
          <p:cNvSpPr>
            <a:spLocks noGrp="1"/>
          </p:cNvSpPr>
          <p:nvPr>
            <p:ph sz="quarter" idx="14" hasCustomPrompt="1"/>
          </p:nvPr>
        </p:nvSpPr>
        <p:spPr>
          <a:xfrm>
            <a:off x="628650" y="3934347"/>
            <a:ext cx="2718399" cy="340519"/>
          </a:xfrm>
          <a:prstGeom prst="rect">
            <a:avLst/>
          </a:prstGeom>
        </p:spPr>
        <p:txBody>
          <a:bodyPr/>
          <a:lstStyle>
            <a:lvl1pPr marL="0" indent="0">
              <a:buNone/>
              <a:defRPr sz="1500">
                <a:solidFill>
                  <a:srgbClr val="000000"/>
                </a:solidFill>
              </a:defRPr>
            </a:lvl1pPr>
          </a:lstStyle>
          <a:p>
            <a:pPr lvl="0"/>
            <a:r>
              <a:rPr lang="en-US"/>
              <a:t>Lawyer Name Here</a:t>
            </a:r>
          </a:p>
        </p:txBody>
      </p:sp>
      <p:sp>
        <p:nvSpPr>
          <p:cNvPr id="25" name="Rectangle 24">
            <a:extLst>
              <a:ext uri="{FF2B5EF4-FFF2-40B4-BE49-F238E27FC236}">
                <a16:creationId xmlns:a16="http://schemas.microsoft.com/office/drawing/2014/main" id="{BD19CC10-68EC-408B-A1A0-1E1C64B54104}"/>
              </a:ext>
            </a:extLst>
          </p:cNvPr>
          <p:cNvSpPr/>
          <p:nvPr userDrawn="1"/>
        </p:nvSpPr>
        <p:spPr>
          <a:xfrm>
            <a:off x="711680" y="4274866"/>
            <a:ext cx="483079" cy="342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Content Placeholder 22">
            <a:extLst>
              <a:ext uri="{FF2B5EF4-FFF2-40B4-BE49-F238E27FC236}">
                <a16:creationId xmlns:a16="http://schemas.microsoft.com/office/drawing/2014/main" id="{7ED1756F-EE77-4AEC-89C4-0B41EEBBB65C}"/>
              </a:ext>
            </a:extLst>
          </p:cNvPr>
          <p:cNvSpPr>
            <a:spLocks noGrp="1"/>
          </p:cNvSpPr>
          <p:nvPr>
            <p:ph sz="quarter" idx="15" hasCustomPrompt="1"/>
          </p:nvPr>
        </p:nvSpPr>
        <p:spPr>
          <a:xfrm>
            <a:off x="628650" y="4385311"/>
            <a:ext cx="2718399" cy="340519"/>
          </a:xfrm>
          <a:prstGeom prst="rect">
            <a:avLst/>
          </a:prstGeom>
        </p:spPr>
        <p:txBody>
          <a:bodyPr/>
          <a:lstStyle>
            <a:lvl1pPr marL="0" indent="0">
              <a:buNone/>
              <a:defRPr sz="1350">
                <a:solidFill>
                  <a:schemeClr val="tx2"/>
                </a:solidFill>
              </a:defRPr>
            </a:lvl1pPr>
          </a:lstStyle>
          <a:p>
            <a:pPr lvl="0"/>
            <a:r>
              <a:rPr lang="en-US"/>
              <a:t>Date</a:t>
            </a:r>
          </a:p>
        </p:txBody>
      </p:sp>
      <p:sp>
        <p:nvSpPr>
          <p:cNvPr id="28" name="Title Placeholder 1">
            <a:extLst>
              <a:ext uri="{FF2B5EF4-FFF2-40B4-BE49-F238E27FC236}">
                <a16:creationId xmlns:a16="http://schemas.microsoft.com/office/drawing/2014/main" id="{9B1DB699-EE93-49C8-B6B3-38039A9E501A}"/>
              </a:ext>
            </a:extLst>
          </p:cNvPr>
          <p:cNvSpPr>
            <a:spLocks noGrp="1"/>
          </p:cNvSpPr>
          <p:nvPr>
            <p:ph type="title"/>
          </p:nvPr>
        </p:nvSpPr>
        <p:spPr>
          <a:xfrm>
            <a:off x="511691" y="1959103"/>
            <a:ext cx="4166634" cy="1071175"/>
          </a:xfrm>
          <a:prstGeom prst="rect">
            <a:avLst/>
          </a:prstGeom>
        </p:spPr>
        <p:txBody>
          <a:bodyPr vert="horz" lIns="91440" tIns="45720" rIns="91440" bIns="45720" rtlCol="0" anchor="ctr">
            <a:normAutofit/>
          </a:bodyPr>
          <a:lstStyle/>
          <a:p>
            <a:r>
              <a:rPr lang="en-US"/>
              <a:t>Click to edit Master title style</a:t>
            </a:r>
          </a:p>
        </p:txBody>
      </p:sp>
      <p:sp>
        <p:nvSpPr>
          <p:cNvPr id="10" name="Content Placeholder 22">
            <a:extLst>
              <a:ext uri="{FF2B5EF4-FFF2-40B4-BE49-F238E27FC236}">
                <a16:creationId xmlns:a16="http://schemas.microsoft.com/office/drawing/2014/main" id="{D0D65294-8E93-45F8-B628-3D91E4F6C18E}"/>
              </a:ext>
            </a:extLst>
          </p:cNvPr>
          <p:cNvSpPr>
            <a:spLocks noGrp="1"/>
          </p:cNvSpPr>
          <p:nvPr>
            <p:ph sz="quarter" idx="16" hasCustomPrompt="1"/>
          </p:nvPr>
        </p:nvSpPr>
        <p:spPr>
          <a:xfrm>
            <a:off x="511691" y="1489540"/>
            <a:ext cx="2718399" cy="340519"/>
          </a:xfrm>
          <a:prstGeom prst="rect">
            <a:avLst/>
          </a:prstGeom>
        </p:spPr>
        <p:txBody>
          <a:bodyPr/>
          <a:lstStyle>
            <a:lvl1pPr marL="0" indent="0">
              <a:buNone/>
              <a:defRPr sz="1200" cap="all" spc="113" baseline="0">
                <a:solidFill>
                  <a:schemeClr val="bg2"/>
                </a:solidFill>
              </a:defRPr>
            </a:lvl1pPr>
          </a:lstStyle>
          <a:p>
            <a:pPr lvl="0"/>
            <a:r>
              <a:rPr lang="en-US"/>
              <a:t>PRACTICE GROUP</a:t>
            </a:r>
          </a:p>
        </p:txBody>
      </p:sp>
    </p:spTree>
    <p:extLst>
      <p:ext uri="{BB962C8B-B14F-4D97-AF65-F5344CB8AC3E}">
        <p14:creationId xmlns:p14="http://schemas.microsoft.com/office/powerpoint/2010/main" val="3126620675"/>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E81354B5-A371-48A6-8A29-BDD3443F3A6C}"/>
              </a:ext>
            </a:extLst>
          </p:cNvPr>
          <p:cNvSpPr>
            <a:spLocks noGrp="1"/>
          </p:cNvSpPr>
          <p:nvPr>
            <p:ph type="pic" sz="quarter" idx="13"/>
          </p:nvPr>
        </p:nvSpPr>
        <p:spPr>
          <a:xfrm>
            <a:off x="4459856" y="311494"/>
            <a:ext cx="4378154" cy="4376794"/>
          </a:xfrm>
          <a:custGeom>
            <a:avLst/>
            <a:gdLst>
              <a:gd name="connsiteX0" fmla="*/ 0 w 5837538"/>
              <a:gd name="connsiteY0" fmla="*/ 0 h 5835725"/>
              <a:gd name="connsiteX1" fmla="*/ 5837538 w 5837538"/>
              <a:gd name="connsiteY1" fmla="*/ 0 h 5835725"/>
              <a:gd name="connsiteX2" fmla="*/ 5837538 w 5837538"/>
              <a:gd name="connsiteY2" fmla="*/ 5457558 h 5835725"/>
              <a:gd name="connsiteX3" fmla="*/ 3702588 w 5837538"/>
              <a:gd name="connsiteY3" fmla="*/ 5835725 h 5835725"/>
              <a:gd name="connsiteX4" fmla="*/ 0 w 5837538"/>
              <a:gd name="connsiteY4" fmla="*/ 5835725 h 5835725"/>
              <a:gd name="connsiteX5" fmla="*/ 0 w 5837538"/>
              <a:gd name="connsiteY5" fmla="*/ 4392464 h 5835725"/>
              <a:gd name="connsiteX6" fmla="*/ 879895 w 5837538"/>
              <a:gd name="connsiteY6" fmla="*/ 4392464 h 5835725"/>
              <a:gd name="connsiteX7" fmla="*/ 879895 w 5837538"/>
              <a:gd name="connsiteY7" fmla="*/ 1143181 h 5835725"/>
              <a:gd name="connsiteX8" fmla="*/ 0 w 5837538"/>
              <a:gd name="connsiteY8" fmla="*/ 1143181 h 583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7538" h="5835725">
                <a:moveTo>
                  <a:pt x="0" y="0"/>
                </a:moveTo>
                <a:lnTo>
                  <a:pt x="5837538" y="0"/>
                </a:lnTo>
                <a:lnTo>
                  <a:pt x="5837538" y="5457558"/>
                </a:lnTo>
                <a:lnTo>
                  <a:pt x="3702588" y="5835725"/>
                </a:lnTo>
                <a:lnTo>
                  <a:pt x="0" y="5835725"/>
                </a:lnTo>
                <a:lnTo>
                  <a:pt x="0" y="4392464"/>
                </a:lnTo>
                <a:lnTo>
                  <a:pt x="879895" y="4392464"/>
                </a:lnTo>
                <a:lnTo>
                  <a:pt x="879895" y="1143181"/>
                </a:lnTo>
                <a:lnTo>
                  <a:pt x="0" y="1143181"/>
                </a:lnTo>
                <a:close/>
              </a:path>
            </a:pathLst>
          </a:custGeom>
        </p:spPr>
        <p:txBody>
          <a:bodyPr wrap="square">
            <a:noAutofit/>
          </a:bodyPr>
          <a:lstStyle/>
          <a:p>
            <a:endParaRPr lang="en-US"/>
          </a:p>
        </p:txBody>
      </p:sp>
      <p:sp>
        <p:nvSpPr>
          <p:cNvPr id="15" name="Rectangle 14">
            <a:extLst>
              <a:ext uri="{FF2B5EF4-FFF2-40B4-BE49-F238E27FC236}">
                <a16:creationId xmlns:a16="http://schemas.microsoft.com/office/drawing/2014/main" id="{1E058FAB-D0B1-4164-AE99-CBAFB6B59AA8}"/>
              </a:ext>
            </a:extLst>
          </p:cNvPr>
          <p:cNvSpPr/>
          <p:nvPr userDrawn="1"/>
        </p:nvSpPr>
        <p:spPr>
          <a:xfrm>
            <a:off x="0" y="1168880"/>
            <a:ext cx="5119778" cy="24369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Content Placeholder 22">
            <a:extLst>
              <a:ext uri="{FF2B5EF4-FFF2-40B4-BE49-F238E27FC236}">
                <a16:creationId xmlns:a16="http://schemas.microsoft.com/office/drawing/2014/main" id="{BDD8D0F4-3CFC-4204-975E-9FBF80FE9593}"/>
              </a:ext>
            </a:extLst>
          </p:cNvPr>
          <p:cNvSpPr>
            <a:spLocks noGrp="1"/>
          </p:cNvSpPr>
          <p:nvPr>
            <p:ph sz="quarter" idx="14" hasCustomPrompt="1"/>
          </p:nvPr>
        </p:nvSpPr>
        <p:spPr>
          <a:xfrm>
            <a:off x="628650" y="3934347"/>
            <a:ext cx="2718399" cy="340519"/>
          </a:xfrm>
          <a:prstGeom prst="rect">
            <a:avLst/>
          </a:prstGeom>
        </p:spPr>
        <p:txBody>
          <a:bodyPr/>
          <a:lstStyle>
            <a:lvl1pPr marL="0" indent="0">
              <a:buNone/>
              <a:defRPr sz="1500">
                <a:solidFill>
                  <a:srgbClr val="000000"/>
                </a:solidFill>
              </a:defRPr>
            </a:lvl1pPr>
          </a:lstStyle>
          <a:p>
            <a:pPr lvl="0"/>
            <a:r>
              <a:rPr lang="en-US"/>
              <a:t>Lawyer Name Here</a:t>
            </a:r>
          </a:p>
        </p:txBody>
      </p:sp>
      <p:sp>
        <p:nvSpPr>
          <p:cNvPr id="25" name="Rectangle 24">
            <a:extLst>
              <a:ext uri="{FF2B5EF4-FFF2-40B4-BE49-F238E27FC236}">
                <a16:creationId xmlns:a16="http://schemas.microsoft.com/office/drawing/2014/main" id="{BD19CC10-68EC-408B-A1A0-1E1C64B54104}"/>
              </a:ext>
            </a:extLst>
          </p:cNvPr>
          <p:cNvSpPr/>
          <p:nvPr userDrawn="1"/>
        </p:nvSpPr>
        <p:spPr>
          <a:xfrm>
            <a:off x="711680" y="4274866"/>
            <a:ext cx="483079" cy="342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Content Placeholder 22">
            <a:extLst>
              <a:ext uri="{FF2B5EF4-FFF2-40B4-BE49-F238E27FC236}">
                <a16:creationId xmlns:a16="http://schemas.microsoft.com/office/drawing/2014/main" id="{7ED1756F-EE77-4AEC-89C4-0B41EEBBB65C}"/>
              </a:ext>
            </a:extLst>
          </p:cNvPr>
          <p:cNvSpPr>
            <a:spLocks noGrp="1"/>
          </p:cNvSpPr>
          <p:nvPr>
            <p:ph sz="quarter" idx="15" hasCustomPrompt="1"/>
          </p:nvPr>
        </p:nvSpPr>
        <p:spPr>
          <a:xfrm>
            <a:off x="628650" y="4385311"/>
            <a:ext cx="2718399" cy="340519"/>
          </a:xfrm>
          <a:prstGeom prst="rect">
            <a:avLst/>
          </a:prstGeom>
        </p:spPr>
        <p:txBody>
          <a:bodyPr/>
          <a:lstStyle>
            <a:lvl1pPr marL="0" indent="0">
              <a:buNone/>
              <a:defRPr sz="1350">
                <a:solidFill>
                  <a:schemeClr val="tx2"/>
                </a:solidFill>
              </a:defRPr>
            </a:lvl1pPr>
          </a:lstStyle>
          <a:p>
            <a:pPr lvl="0"/>
            <a:r>
              <a:rPr lang="en-US"/>
              <a:t>Date</a:t>
            </a:r>
          </a:p>
        </p:txBody>
      </p:sp>
      <p:sp>
        <p:nvSpPr>
          <p:cNvPr id="8" name="Title Placeholder 1">
            <a:extLst>
              <a:ext uri="{FF2B5EF4-FFF2-40B4-BE49-F238E27FC236}">
                <a16:creationId xmlns:a16="http://schemas.microsoft.com/office/drawing/2014/main" id="{2D942A8B-B062-4DB9-BF50-E0A095A595DF}"/>
              </a:ext>
            </a:extLst>
          </p:cNvPr>
          <p:cNvSpPr>
            <a:spLocks noGrp="1"/>
          </p:cNvSpPr>
          <p:nvPr>
            <p:ph type="title"/>
          </p:nvPr>
        </p:nvSpPr>
        <p:spPr>
          <a:xfrm>
            <a:off x="511691" y="1959103"/>
            <a:ext cx="4166634" cy="1071175"/>
          </a:xfrm>
          <a:prstGeom prst="rect">
            <a:avLst/>
          </a:prstGeom>
        </p:spPr>
        <p:txBody>
          <a:bodyPr vert="horz" lIns="91440" tIns="45720" rIns="91440" bIns="45720" rtlCol="0" anchor="ctr">
            <a:normAutofit/>
          </a:bodyPr>
          <a:lstStyle/>
          <a:p>
            <a:r>
              <a:rPr lang="en-US"/>
              <a:t>Click to edit Master title style</a:t>
            </a:r>
          </a:p>
        </p:txBody>
      </p:sp>
      <p:sp>
        <p:nvSpPr>
          <p:cNvPr id="10" name="Content Placeholder 22">
            <a:extLst>
              <a:ext uri="{FF2B5EF4-FFF2-40B4-BE49-F238E27FC236}">
                <a16:creationId xmlns:a16="http://schemas.microsoft.com/office/drawing/2014/main" id="{9EAD2340-DED0-4B29-9C3C-78BA8CA21471}"/>
              </a:ext>
            </a:extLst>
          </p:cNvPr>
          <p:cNvSpPr>
            <a:spLocks noGrp="1"/>
          </p:cNvSpPr>
          <p:nvPr>
            <p:ph sz="quarter" idx="16" hasCustomPrompt="1"/>
          </p:nvPr>
        </p:nvSpPr>
        <p:spPr>
          <a:xfrm>
            <a:off x="511691" y="1489540"/>
            <a:ext cx="2718399" cy="340519"/>
          </a:xfrm>
          <a:prstGeom prst="rect">
            <a:avLst/>
          </a:prstGeom>
        </p:spPr>
        <p:txBody>
          <a:bodyPr/>
          <a:lstStyle>
            <a:lvl1pPr marL="0" indent="0">
              <a:buNone/>
              <a:defRPr sz="1200" cap="all" spc="113" baseline="0">
                <a:solidFill>
                  <a:schemeClr val="bg2"/>
                </a:solidFill>
              </a:defRPr>
            </a:lvl1pPr>
          </a:lstStyle>
          <a:p>
            <a:pPr lvl="0"/>
            <a:r>
              <a:rPr lang="en-US"/>
              <a:t>PRACTICE GROUP</a:t>
            </a:r>
          </a:p>
        </p:txBody>
      </p:sp>
    </p:spTree>
    <p:extLst>
      <p:ext uri="{BB962C8B-B14F-4D97-AF65-F5344CB8AC3E}">
        <p14:creationId xmlns:p14="http://schemas.microsoft.com/office/powerpoint/2010/main" val="107222252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slide #2 – dark pic">
    <p:spTree>
      <p:nvGrpSpPr>
        <p:cNvPr id="1" name=""/>
        <p:cNvGrpSpPr/>
        <p:nvPr/>
      </p:nvGrpSpPr>
      <p:grpSpPr>
        <a:xfrm>
          <a:off x="0" y="0"/>
          <a:ext cx="0" cy="0"/>
          <a:chOff x="0" y="0"/>
          <a:chExt cx="0" cy="0"/>
        </a:xfrm>
      </p:grpSpPr>
      <p:sp>
        <p:nvSpPr>
          <p:cNvPr id="31" name="Primary-Client-Logo">
            <a:extLst>
              <a:ext uri="{FF2B5EF4-FFF2-40B4-BE49-F238E27FC236}">
                <a16:creationId xmlns:a16="http://schemas.microsoft.com/office/drawing/2014/main" id="{5B8625B6-1480-F74E-8480-E54F05C04A1E}"/>
              </a:ext>
            </a:extLst>
          </p:cNvPr>
          <p:cNvSpPr/>
          <p:nvPr userDrawn="1"/>
        </p:nvSpPr>
        <p:spPr>
          <a:xfrm>
            <a:off x="199505" y="257696"/>
            <a:ext cx="1072342" cy="1330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9144000" cy="3284538"/>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solidFill>
        </p:spPr>
        <p:txBody>
          <a:bodyPr wrap="square" anchor="ctr">
            <a:noAutofit/>
          </a:bodyPr>
          <a:lstStyle>
            <a:lvl1pPr marL="0" indent="0" algn="ctr">
              <a:buNone/>
              <a:defRPr/>
            </a:lvl1pPr>
          </a:lstStyle>
          <a:p>
            <a:endParaRPr lang="en-US"/>
          </a:p>
        </p:txBody>
      </p:sp>
      <p:sp>
        <p:nvSpPr>
          <p:cNvPr id="39" name="Freeform 38">
            <a:extLst>
              <a:ext uri="{FF2B5EF4-FFF2-40B4-BE49-F238E27FC236}">
                <a16:creationId xmlns:a16="http://schemas.microsoft.com/office/drawing/2014/main" id="{4F9EC103-0F67-D041-A68D-29194D3A99CB}"/>
              </a:ext>
            </a:extLst>
          </p:cNvPr>
          <p:cNvSpPr/>
          <p:nvPr userDrawn="1"/>
        </p:nvSpPr>
        <p:spPr>
          <a:xfrm>
            <a:off x="-8467" y="2785274"/>
            <a:ext cx="6887416" cy="862189"/>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390912" y="2785274"/>
            <a:ext cx="6083043" cy="846130"/>
          </a:xfrm>
        </p:spPr>
        <p:txBody>
          <a:bodyPr rIns="0" anchor="ctr" anchorCtr="0">
            <a:noAutofit/>
          </a:bodyPr>
          <a:lstStyle>
            <a:lvl1pPr algn="l">
              <a:defRPr sz="3200" spc="0" baseline="0">
                <a:solidFill>
                  <a:schemeClr val="bg1"/>
                </a:solidFill>
              </a:defRPr>
            </a:lvl1pPr>
          </a:lstStyle>
          <a:p>
            <a:r>
              <a:rPr lang="en-US"/>
              <a:t>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378779" y="3709249"/>
            <a:ext cx="5918665" cy="321476"/>
          </a:xfrm>
        </p:spPr>
        <p:txBody>
          <a:bodyPr rIns="0">
            <a:noAutofit/>
          </a:bodyPr>
          <a:lstStyle>
            <a:lvl1pPr marL="0" indent="0" algn="l">
              <a:buNone/>
              <a:defRPr sz="1400">
                <a:solidFill>
                  <a:schemeClr val="accent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324196" y="4604216"/>
            <a:ext cx="8396424"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5741774" y="4741164"/>
            <a:ext cx="2945027"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4">
            <a:extLst>
              <a:ext uri="{FF2B5EF4-FFF2-40B4-BE49-F238E27FC236}">
                <a16:creationId xmlns:a16="http://schemas.microsoft.com/office/drawing/2014/main" id="{677B2950-4E80-4446-9C2A-409ECCDE1D8C}"/>
              </a:ext>
            </a:extLst>
          </p:cNvPr>
          <p:cNvSpPr>
            <a:spLocks noGrp="1"/>
          </p:cNvSpPr>
          <p:nvPr>
            <p:ph type="body" sz="quarter" idx="11"/>
          </p:nvPr>
        </p:nvSpPr>
        <p:spPr>
          <a:xfrm>
            <a:off x="383588" y="4538153"/>
            <a:ext cx="2257425" cy="202684"/>
          </a:xfrm>
        </p:spPr>
        <p:txBody>
          <a:bodyPr/>
          <a:lstStyle>
            <a:lvl1pPr marL="0" indent="0">
              <a:buNone/>
              <a:defRPr sz="1000" b="0"/>
            </a:lvl1pPr>
            <a:lvl2pPr marL="88898" indent="0">
              <a:buNone/>
              <a:defRPr/>
            </a:lvl2pPr>
          </a:lstStyle>
          <a:p>
            <a:pPr lvl="0"/>
            <a:r>
              <a:rPr lang="en-US"/>
              <a:t>Click to edit</a:t>
            </a:r>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58702" y="4281954"/>
            <a:ext cx="1161919" cy="402336"/>
          </a:xfrm>
          <a:prstGeom prst="rect">
            <a:avLst/>
          </a:prstGeom>
        </p:spPr>
      </p:pic>
    </p:spTree>
    <p:extLst>
      <p:ext uri="{BB962C8B-B14F-4D97-AF65-F5344CB8AC3E}">
        <p14:creationId xmlns:p14="http://schemas.microsoft.com/office/powerpoint/2010/main" val="3325346677"/>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E81354B5-A371-48A6-8A29-BDD3443F3A6C}"/>
              </a:ext>
            </a:extLst>
          </p:cNvPr>
          <p:cNvSpPr>
            <a:spLocks noGrp="1"/>
          </p:cNvSpPr>
          <p:nvPr>
            <p:ph type="pic" sz="quarter" idx="13"/>
          </p:nvPr>
        </p:nvSpPr>
        <p:spPr>
          <a:xfrm>
            <a:off x="4459856" y="311494"/>
            <a:ext cx="4378154" cy="4376794"/>
          </a:xfrm>
          <a:custGeom>
            <a:avLst/>
            <a:gdLst>
              <a:gd name="connsiteX0" fmla="*/ 0 w 5837538"/>
              <a:gd name="connsiteY0" fmla="*/ 0 h 5835725"/>
              <a:gd name="connsiteX1" fmla="*/ 5837538 w 5837538"/>
              <a:gd name="connsiteY1" fmla="*/ 0 h 5835725"/>
              <a:gd name="connsiteX2" fmla="*/ 5837538 w 5837538"/>
              <a:gd name="connsiteY2" fmla="*/ 5457558 h 5835725"/>
              <a:gd name="connsiteX3" fmla="*/ 3702588 w 5837538"/>
              <a:gd name="connsiteY3" fmla="*/ 5835725 h 5835725"/>
              <a:gd name="connsiteX4" fmla="*/ 0 w 5837538"/>
              <a:gd name="connsiteY4" fmla="*/ 5835725 h 5835725"/>
              <a:gd name="connsiteX5" fmla="*/ 0 w 5837538"/>
              <a:gd name="connsiteY5" fmla="*/ 4392464 h 5835725"/>
              <a:gd name="connsiteX6" fmla="*/ 879895 w 5837538"/>
              <a:gd name="connsiteY6" fmla="*/ 4392464 h 5835725"/>
              <a:gd name="connsiteX7" fmla="*/ 879895 w 5837538"/>
              <a:gd name="connsiteY7" fmla="*/ 1143181 h 5835725"/>
              <a:gd name="connsiteX8" fmla="*/ 0 w 5837538"/>
              <a:gd name="connsiteY8" fmla="*/ 1143181 h 583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7538" h="5835725">
                <a:moveTo>
                  <a:pt x="0" y="0"/>
                </a:moveTo>
                <a:lnTo>
                  <a:pt x="5837538" y="0"/>
                </a:lnTo>
                <a:lnTo>
                  <a:pt x="5837538" y="5457558"/>
                </a:lnTo>
                <a:lnTo>
                  <a:pt x="3702588" y="5835725"/>
                </a:lnTo>
                <a:lnTo>
                  <a:pt x="0" y="5835725"/>
                </a:lnTo>
                <a:lnTo>
                  <a:pt x="0" y="4392464"/>
                </a:lnTo>
                <a:lnTo>
                  <a:pt x="879895" y="4392464"/>
                </a:lnTo>
                <a:lnTo>
                  <a:pt x="879895" y="1143181"/>
                </a:lnTo>
                <a:lnTo>
                  <a:pt x="0" y="1143181"/>
                </a:lnTo>
                <a:close/>
              </a:path>
            </a:pathLst>
          </a:custGeom>
        </p:spPr>
        <p:txBody>
          <a:bodyPr wrap="square">
            <a:noAutofit/>
          </a:bodyPr>
          <a:lstStyle/>
          <a:p>
            <a:endParaRPr lang="en-US"/>
          </a:p>
        </p:txBody>
      </p:sp>
      <p:sp>
        <p:nvSpPr>
          <p:cNvPr id="15" name="Rectangle 14">
            <a:extLst>
              <a:ext uri="{FF2B5EF4-FFF2-40B4-BE49-F238E27FC236}">
                <a16:creationId xmlns:a16="http://schemas.microsoft.com/office/drawing/2014/main" id="{1E058FAB-D0B1-4164-AE99-CBAFB6B59AA8}"/>
              </a:ext>
            </a:extLst>
          </p:cNvPr>
          <p:cNvSpPr/>
          <p:nvPr userDrawn="1"/>
        </p:nvSpPr>
        <p:spPr>
          <a:xfrm>
            <a:off x="0" y="1168880"/>
            <a:ext cx="5119778" cy="24369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Content Placeholder 22">
            <a:extLst>
              <a:ext uri="{FF2B5EF4-FFF2-40B4-BE49-F238E27FC236}">
                <a16:creationId xmlns:a16="http://schemas.microsoft.com/office/drawing/2014/main" id="{BDD8D0F4-3CFC-4204-975E-9FBF80FE9593}"/>
              </a:ext>
            </a:extLst>
          </p:cNvPr>
          <p:cNvSpPr>
            <a:spLocks noGrp="1"/>
          </p:cNvSpPr>
          <p:nvPr>
            <p:ph sz="quarter" idx="14" hasCustomPrompt="1"/>
          </p:nvPr>
        </p:nvSpPr>
        <p:spPr>
          <a:xfrm>
            <a:off x="628650" y="3934347"/>
            <a:ext cx="2718399" cy="340519"/>
          </a:xfrm>
          <a:prstGeom prst="rect">
            <a:avLst/>
          </a:prstGeom>
        </p:spPr>
        <p:txBody>
          <a:bodyPr/>
          <a:lstStyle>
            <a:lvl1pPr marL="0" indent="0">
              <a:buNone/>
              <a:defRPr sz="1500">
                <a:solidFill>
                  <a:srgbClr val="000000"/>
                </a:solidFill>
              </a:defRPr>
            </a:lvl1pPr>
          </a:lstStyle>
          <a:p>
            <a:pPr lvl="0"/>
            <a:r>
              <a:rPr lang="en-US"/>
              <a:t>Lawyer Name Here</a:t>
            </a:r>
          </a:p>
        </p:txBody>
      </p:sp>
      <p:sp>
        <p:nvSpPr>
          <p:cNvPr id="25" name="Rectangle 24">
            <a:extLst>
              <a:ext uri="{FF2B5EF4-FFF2-40B4-BE49-F238E27FC236}">
                <a16:creationId xmlns:a16="http://schemas.microsoft.com/office/drawing/2014/main" id="{BD19CC10-68EC-408B-A1A0-1E1C64B54104}"/>
              </a:ext>
            </a:extLst>
          </p:cNvPr>
          <p:cNvSpPr/>
          <p:nvPr userDrawn="1"/>
        </p:nvSpPr>
        <p:spPr>
          <a:xfrm>
            <a:off x="711680" y="4274866"/>
            <a:ext cx="483079" cy="342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Content Placeholder 22">
            <a:extLst>
              <a:ext uri="{FF2B5EF4-FFF2-40B4-BE49-F238E27FC236}">
                <a16:creationId xmlns:a16="http://schemas.microsoft.com/office/drawing/2014/main" id="{7ED1756F-EE77-4AEC-89C4-0B41EEBBB65C}"/>
              </a:ext>
            </a:extLst>
          </p:cNvPr>
          <p:cNvSpPr>
            <a:spLocks noGrp="1"/>
          </p:cNvSpPr>
          <p:nvPr>
            <p:ph sz="quarter" idx="15" hasCustomPrompt="1"/>
          </p:nvPr>
        </p:nvSpPr>
        <p:spPr>
          <a:xfrm>
            <a:off x="628650" y="4385311"/>
            <a:ext cx="2718399" cy="340519"/>
          </a:xfrm>
          <a:prstGeom prst="rect">
            <a:avLst/>
          </a:prstGeom>
        </p:spPr>
        <p:txBody>
          <a:bodyPr/>
          <a:lstStyle>
            <a:lvl1pPr marL="0" indent="0">
              <a:buNone/>
              <a:defRPr sz="1350">
                <a:solidFill>
                  <a:schemeClr val="tx2"/>
                </a:solidFill>
              </a:defRPr>
            </a:lvl1pPr>
          </a:lstStyle>
          <a:p>
            <a:pPr lvl="0"/>
            <a:r>
              <a:rPr lang="en-US"/>
              <a:t>Date</a:t>
            </a:r>
          </a:p>
        </p:txBody>
      </p:sp>
      <p:sp>
        <p:nvSpPr>
          <p:cNvPr id="8" name="Title Placeholder 1">
            <a:extLst>
              <a:ext uri="{FF2B5EF4-FFF2-40B4-BE49-F238E27FC236}">
                <a16:creationId xmlns:a16="http://schemas.microsoft.com/office/drawing/2014/main" id="{2BD66804-2EF1-4C51-BC86-04A7156C4ED7}"/>
              </a:ext>
            </a:extLst>
          </p:cNvPr>
          <p:cNvSpPr>
            <a:spLocks noGrp="1"/>
          </p:cNvSpPr>
          <p:nvPr>
            <p:ph type="title"/>
          </p:nvPr>
        </p:nvSpPr>
        <p:spPr>
          <a:xfrm>
            <a:off x="511691" y="1959103"/>
            <a:ext cx="4166634" cy="1071175"/>
          </a:xfrm>
          <a:prstGeom prst="rect">
            <a:avLst/>
          </a:prstGeom>
        </p:spPr>
        <p:txBody>
          <a:bodyPr vert="horz" lIns="91440" tIns="45720" rIns="91440" bIns="45720" rtlCol="0" anchor="ctr">
            <a:normAutofit/>
          </a:bodyPr>
          <a:lstStyle/>
          <a:p>
            <a:r>
              <a:rPr lang="en-US"/>
              <a:t>Click to edit Master title style</a:t>
            </a:r>
          </a:p>
        </p:txBody>
      </p:sp>
      <p:sp>
        <p:nvSpPr>
          <p:cNvPr id="10" name="Content Placeholder 22">
            <a:extLst>
              <a:ext uri="{FF2B5EF4-FFF2-40B4-BE49-F238E27FC236}">
                <a16:creationId xmlns:a16="http://schemas.microsoft.com/office/drawing/2014/main" id="{FC718AFB-80BA-4C89-9D30-FD28B8530EED}"/>
              </a:ext>
            </a:extLst>
          </p:cNvPr>
          <p:cNvSpPr>
            <a:spLocks noGrp="1"/>
          </p:cNvSpPr>
          <p:nvPr>
            <p:ph sz="quarter" idx="16" hasCustomPrompt="1"/>
          </p:nvPr>
        </p:nvSpPr>
        <p:spPr>
          <a:xfrm>
            <a:off x="511691" y="1489540"/>
            <a:ext cx="2718399" cy="340519"/>
          </a:xfrm>
          <a:prstGeom prst="rect">
            <a:avLst/>
          </a:prstGeom>
        </p:spPr>
        <p:txBody>
          <a:bodyPr/>
          <a:lstStyle>
            <a:lvl1pPr marL="0" indent="0">
              <a:buNone/>
              <a:defRPr sz="1200" cap="all" spc="113" baseline="0">
                <a:solidFill>
                  <a:schemeClr val="bg2"/>
                </a:solidFill>
              </a:defRPr>
            </a:lvl1pPr>
          </a:lstStyle>
          <a:p>
            <a:pPr lvl="0"/>
            <a:r>
              <a:rPr lang="en-US"/>
              <a:t>Presentation Type</a:t>
            </a:r>
          </a:p>
        </p:txBody>
      </p:sp>
    </p:spTree>
    <p:extLst>
      <p:ext uri="{BB962C8B-B14F-4D97-AF65-F5344CB8AC3E}">
        <p14:creationId xmlns:p14="http://schemas.microsoft.com/office/powerpoint/2010/main" val="4225420825"/>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E81354B5-A371-48A6-8A29-BDD3443F3A6C}"/>
              </a:ext>
            </a:extLst>
          </p:cNvPr>
          <p:cNvSpPr>
            <a:spLocks noGrp="1"/>
          </p:cNvSpPr>
          <p:nvPr>
            <p:ph type="pic" sz="quarter" idx="13"/>
          </p:nvPr>
        </p:nvSpPr>
        <p:spPr>
          <a:xfrm>
            <a:off x="4459856" y="311494"/>
            <a:ext cx="4378154" cy="4376794"/>
          </a:xfrm>
          <a:custGeom>
            <a:avLst/>
            <a:gdLst>
              <a:gd name="connsiteX0" fmla="*/ 0 w 5837538"/>
              <a:gd name="connsiteY0" fmla="*/ 0 h 5835725"/>
              <a:gd name="connsiteX1" fmla="*/ 5837538 w 5837538"/>
              <a:gd name="connsiteY1" fmla="*/ 0 h 5835725"/>
              <a:gd name="connsiteX2" fmla="*/ 5837538 w 5837538"/>
              <a:gd name="connsiteY2" fmla="*/ 5457558 h 5835725"/>
              <a:gd name="connsiteX3" fmla="*/ 3702588 w 5837538"/>
              <a:gd name="connsiteY3" fmla="*/ 5835725 h 5835725"/>
              <a:gd name="connsiteX4" fmla="*/ 0 w 5837538"/>
              <a:gd name="connsiteY4" fmla="*/ 5835725 h 5835725"/>
              <a:gd name="connsiteX5" fmla="*/ 0 w 5837538"/>
              <a:gd name="connsiteY5" fmla="*/ 4392464 h 5835725"/>
              <a:gd name="connsiteX6" fmla="*/ 879895 w 5837538"/>
              <a:gd name="connsiteY6" fmla="*/ 4392464 h 5835725"/>
              <a:gd name="connsiteX7" fmla="*/ 879895 w 5837538"/>
              <a:gd name="connsiteY7" fmla="*/ 1143181 h 5835725"/>
              <a:gd name="connsiteX8" fmla="*/ 0 w 5837538"/>
              <a:gd name="connsiteY8" fmla="*/ 1143181 h 583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7538" h="5835725">
                <a:moveTo>
                  <a:pt x="0" y="0"/>
                </a:moveTo>
                <a:lnTo>
                  <a:pt x="5837538" y="0"/>
                </a:lnTo>
                <a:lnTo>
                  <a:pt x="5837538" y="5457558"/>
                </a:lnTo>
                <a:lnTo>
                  <a:pt x="3702588" y="5835725"/>
                </a:lnTo>
                <a:lnTo>
                  <a:pt x="0" y="5835725"/>
                </a:lnTo>
                <a:lnTo>
                  <a:pt x="0" y="4392464"/>
                </a:lnTo>
                <a:lnTo>
                  <a:pt x="879895" y="4392464"/>
                </a:lnTo>
                <a:lnTo>
                  <a:pt x="879895" y="1143181"/>
                </a:lnTo>
                <a:lnTo>
                  <a:pt x="0" y="1143181"/>
                </a:lnTo>
                <a:close/>
              </a:path>
            </a:pathLst>
          </a:custGeom>
        </p:spPr>
        <p:txBody>
          <a:bodyPr wrap="square">
            <a:noAutofit/>
          </a:bodyPr>
          <a:lstStyle/>
          <a:p>
            <a:endParaRPr lang="en-US"/>
          </a:p>
        </p:txBody>
      </p:sp>
      <p:sp>
        <p:nvSpPr>
          <p:cNvPr id="15" name="Rectangle 14">
            <a:extLst>
              <a:ext uri="{FF2B5EF4-FFF2-40B4-BE49-F238E27FC236}">
                <a16:creationId xmlns:a16="http://schemas.microsoft.com/office/drawing/2014/main" id="{1E058FAB-D0B1-4164-AE99-CBAFB6B59AA8}"/>
              </a:ext>
            </a:extLst>
          </p:cNvPr>
          <p:cNvSpPr/>
          <p:nvPr userDrawn="1"/>
        </p:nvSpPr>
        <p:spPr>
          <a:xfrm>
            <a:off x="0" y="1168880"/>
            <a:ext cx="5119778" cy="2436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Content Placeholder 22">
            <a:extLst>
              <a:ext uri="{FF2B5EF4-FFF2-40B4-BE49-F238E27FC236}">
                <a16:creationId xmlns:a16="http://schemas.microsoft.com/office/drawing/2014/main" id="{BDD8D0F4-3CFC-4204-975E-9FBF80FE9593}"/>
              </a:ext>
            </a:extLst>
          </p:cNvPr>
          <p:cNvSpPr>
            <a:spLocks noGrp="1"/>
          </p:cNvSpPr>
          <p:nvPr>
            <p:ph sz="quarter" idx="14" hasCustomPrompt="1"/>
          </p:nvPr>
        </p:nvSpPr>
        <p:spPr>
          <a:xfrm>
            <a:off x="628650" y="3934347"/>
            <a:ext cx="2718399" cy="340519"/>
          </a:xfrm>
          <a:prstGeom prst="rect">
            <a:avLst/>
          </a:prstGeom>
        </p:spPr>
        <p:txBody>
          <a:bodyPr/>
          <a:lstStyle>
            <a:lvl1pPr marL="0" indent="0">
              <a:buNone/>
              <a:defRPr sz="1500">
                <a:solidFill>
                  <a:srgbClr val="000000"/>
                </a:solidFill>
              </a:defRPr>
            </a:lvl1pPr>
          </a:lstStyle>
          <a:p>
            <a:pPr lvl="0"/>
            <a:r>
              <a:rPr lang="en-US"/>
              <a:t>Lawyer Name Here</a:t>
            </a:r>
          </a:p>
        </p:txBody>
      </p:sp>
      <p:sp>
        <p:nvSpPr>
          <p:cNvPr id="25" name="Rectangle 24">
            <a:extLst>
              <a:ext uri="{FF2B5EF4-FFF2-40B4-BE49-F238E27FC236}">
                <a16:creationId xmlns:a16="http://schemas.microsoft.com/office/drawing/2014/main" id="{BD19CC10-68EC-408B-A1A0-1E1C64B54104}"/>
              </a:ext>
            </a:extLst>
          </p:cNvPr>
          <p:cNvSpPr/>
          <p:nvPr userDrawn="1"/>
        </p:nvSpPr>
        <p:spPr>
          <a:xfrm>
            <a:off x="711680" y="4274866"/>
            <a:ext cx="483079" cy="342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Content Placeholder 22">
            <a:extLst>
              <a:ext uri="{FF2B5EF4-FFF2-40B4-BE49-F238E27FC236}">
                <a16:creationId xmlns:a16="http://schemas.microsoft.com/office/drawing/2014/main" id="{7ED1756F-EE77-4AEC-89C4-0B41EEBBB65C}"/>
              </a:ext>
            </a:extLst>
          </p:cNvPr>
          <p:cNvSpPr>
            <a:spLocks noGrp="1"/>
          </p:cNvSpPr>
          <p:nvPr>
            <p:ph sz="quarter" idx="15" hasCustomPrompt="1"/>
          </p:nvPr>
        </p:nvSpPr>
        <p:spPr>
          <a:xfrm>
            <a:off x="628650" y="4385311"/>
            <a:ext cx="2718399" cy="340519"/>
          </a:xfrm>
          <a:prstGeom prst="rect">
            <a:avLst/>
          </a:prstGeom>
        </p:spPr>
        <p:txBody>
          <a:bodyPr/>
          <a:lstStyle>
            <a:lvl1pPr marL="0" indent="0">
              <a:buNone/>
              <a:defRPr sz="1350">
                <a:solidFill>
                  <a:schemeClr val="tx2"/>
                </a:solidFill>
              </a:defRPr>
            </a:lvl1pPr>
          </a:lstStyle>
          <a:p>
            <a:pPr lvl="0"/>
            <a:r>
              <a:rPr lang="en-US"/>
              <a:t>Date</a:t>
            </a:r>
          </a:p>
        </p:txBody>
      </p:sp>
      <p:sp>
        <p:nvSpPr>
          <p:cNvPr id="8" name="Title Placeholder 1">
            <a:extLst>
              <a:ext uri="{FF2B5EF4-FFF2-40B4-BE49-F238E27FC236}">
                <a16:creationId xmlns:a16="http://schemas.microsoft.com/office/drawing/2014/main" id="{CFF92DEE-0E0B-4AAD-842E-589F6964A762}"/>
              </a:ext>
            </a:extLst>
          </p:cNvPr>
          <p:cNvSpPr>
            <a:spLocks noGrp="1"/>
          </p:cNvSpPr>
          <p:nvPr>
            <p:ph type="title"/>
          </p:nvPr>
        </p:nvSpPr>
        <p:spPr>
          <a:xfrm>
            <a:off x="511691" y="1959103"/>
            <a:ext cx="4166634" cy="1071175"/>
          </a:xfrm>
          <a:prstGeom prst="rect">
            <a:avLst/>
          </a:prstGeom>
        </p:spPr>
        <p:txBody>
          <a:bodyPr vert="horz" lIns="91440" tIns="45720" rIns="91440" bIns="45720" rtlCol="0" anchor="ctr">
            <a:normAutofit/>
          </a:bodyPr>
          <a:lstStyle/>
          <a:p>
            <a:r>
              <a:rPr lang="en-US"/>
              <a:t>Click to edit Master title style</a:t>
            </a:r>
          </a:p>
        </p:txBody>
      </p:sp>
      <p:sp>
        <p:nvSpPr>
          <p:cNvPr id="10" name="Content Placeholder 22">
            <a:extLst>
              <a:ext uri="{FF2B5EF4-FFF2-40B4-BE49-F238E27FC236}">
                <a16:creationId xmlns:a16="http://schemas.microsoft.com/office/drawing/2014/main" id="{BE66B825-89FD-42BE-9763-D62D00787C00}"/>
              </a:ext>
            </a:extLst>
          </p:cNvPr>
          <p:cNvSpPr>
            <a:spLocks noGrp="1"/>
          </p:cNvSpPr>
          <p:nvPr>
            <p:ph sz="quarter" idx="16" hasCustomPrompt="1"/>
          </p:nvPr>
        </p:nvSpPr>
        <p:spPr>
          <a:xfrm>
            <a:off x="511691" y="1489540"/>
            <a:ext cx="2718399" cy="340519"/>
          </a:xfrm>
          <a:prstGeom prst="rect">
            <a:avLst/>
          </a:prstGeom>
        </p:spPr>
        <p:txBody>
          <a:bodyPr/>
          <a:lstStyle>
            <a:lvl1pPr marL="0" indent="0">
              <a:buNone/>
              <a:defRPr sz="1200" cap="all" spc="113" baseline="0">
                <a:solidFill>
                  <a:schemeClr val="bg2"/>
                </a:solidFill>
              </a:defRPr>
            </a:lvl1pPr>
          </a:lstStyle>
          <a:p>
            <a:pPr lvl="0"/>
            <a:r>
              <a:rPr lang="en-US"/>
              <a:t>PRACTICE GROUP</a:t>
            </a:r>
          </a:p>
        </p:txBody>
      </p:sp>
    </p:spTree>
    <p:extLst>
      <p:ext uri="{BB962C8B-B14F-4D97-AF65-F5344CB8AC3E}">
        <p14:creationId xmlns:p14="http://schemas.microsoft.com/office/powerpoint/2010/main" val="1173930670"/>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E81354B5-A371-48A6-8A29-BDD3443F3A6C}"/>
              </a:ext>
            </a:extLst>
          </p:cNvPr>
          <p:cNvSpPr>
            <a:spLocks noGrp="1"/>
          </p:cNvSpPr>
          <p:nvPr>
            <p:ph type="pic" sz="quarter" idx="13"/>
          </p:nvPr>
        </p:nvSpPr>
        <p:spPr>
          <a:xfrm>
            <a:off x="4459856" y="311494"/>
            <a:ext cx="4378154" cy="4376794"/>
          </a:xfrm>
          <a:custGeom>
            <a:avLst/>
            <a:gdLst>
              <a:gd name="connsiteX0" fmla="*/ 0 w 5837538"/>
              <a:gd name="connsiteY0" fmla="*/ 0 h 5835725"/>
              <a:gd name="connsiteX1" fmla="*/ 5837538 w 5837538"/>
              <a:gd name="connsiteY1" fmla="*/ 0 h 5835725"/>
              <a:gd name="connsiteX2" fmla="*/ 5837538 w 5837538"/>
              <a:gd name="connsiteY2" fmla="*/ 5457558 h 5835725"/>
              <a:gd name="connsiteX3" fmla="*/ 3702588 w 5837538"/>
              <a:gd name="connsiteY3" fmla="*/ 5835725 h 5835725"/>
              <a:gd name="connsiteX4" fmla="*/ 0 w 5837538"/>
              <a:gd name="connsiteY4" fmla="*/ 5835725 h 5835725"/>
              <a:gd name="connsiteX5" fmla="*/ 0 w 5837538"/>
              <a:gd name="connsiteY5" fmla="*/ 4392464 h 5835725"/>
              <a:gd name="connsiteX6" fmla="*/ 879895 w 5837538"/>
              <a:gd name="connsiteY6" fmla="*/ 4392464 h 5835725"/>
              <a:gd name="connsiteX7" fmla="*/ 879895 w 5837538"/>
              <a:gd name="connsiteY7" fmla="*/ 1143181 h 5835725"/>
              <a:gd name="connsiteX8" fmla="*/ 0 w 5837538"/>
              <a:gd name="connsiteY8" fmla="*/ 1143181 h 583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7538" h="5835725">
                <a:moveTo>
                  <a:pt x="0" y="0"/>
                </a:moveTo>
                <a:lnTo>
                  <a:pt x="5837538" y="0"/>
                </a:lnTo>
                <a:lnTo>
                  <a:pt x="5837538" y="5457558"/>
                </a:lnTo>
                <a:lnTo>
                  <a:pt x="3702588" y="5835725"/>
                </a:lnTo>
                <a:lnTo>
                  <a:pt x="0" y="5835725"/>
                </a:lnTo>
                <a:lnTo>
                  <a:pt x="0" y="4392464"/>
                </a:lnTo>
                <a:lnTo>
                  <a:pt x="879895" y="4392464"/>
                </a:lnTo>
                <a:lnTo>
                  <a:pt x="879895" y="1143181"/>
                </a:lnTo>
                <a:lnTo>
                  <a:pt x="0" y="1143181"/>
                </a:lnTo>
                <a:close/>
              </a:path>
            </a:pathLst>
          </a:custGeom>
        </p:spPr>
        <p:txBody>
          <a:bodyPr wrap="square">
            <a:noAutofit/>
          </a:bodyPr>
          <a:lstStyle/>
          <a:p>
            <a:endParaRPr lang="en-US"/>
          </a:p>
        </p:txBody>
      </p:sp>
      <p:sp>
        <p:nvSpPr>
          <p:cNvPr id="15" name="Rectangle 14">
            <a:extLst>
              <a:ext uri="{FF2B5EF4-FFF2-40B4-BE49-F238E27FC236}">
                <a16:creationId xmlns:a16="http://schemas.microsoft.com/office/drawing/2014/main" id="{1E058FAB-D0B1-4164-AE99-CBAFB6B59AA8}"/>
              </a:ext>
            </a:extLst>
          </p:cNvPr>
          <p:cNvSpPr/>
          <p:nvPr userDrawn="1"/>
        </p:nvSpPr>
        <p:spPr>
          <a:xfrm>
            <a:off x="0" y="1168880"/>
            <a:ext cx="5119778" cy="24369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Content Placeholder 22">
            <a:extLst>
              <a:ext uri="{FF2B5EF4-FFF2-40B4-BE49-F238E27FC236}">
                <a16:creationId xmlns:a16="http://schemas.microsoft.com/office/drawing/2014/main" id="{BDD8D0F4-3CFC-4204-975E-9FBF80FE9593}"/>
              </a:ext>
            </a:extLst>
          </p:cNvPr>
          <p:cNvSpPr>
            <a:spLocks noGrp="1"/>
          </p:cNvSpPr>
          <p:nvPr>
            <p:ph sz="quarter" idx="14" hasCustomPrompt="1"/>
          </p:nvPr>
        </p:nvSpPr>
        <p:spPr>
          <a:xfrm>
            <a:off x="628650" y="3934347"/>
            <a:ext cx="2718399" cy="340519"/>
          </a:xfrm>
          <a:prstGeom prst="rect">
            <a:avLst/>
          </a:prstGeom>
        </p:spPr>
        <p:txBody>
          <a:bodyPr/>
          <a:lstStyle>
            <a:lvl1pPr marL="0" indent="0">
              <a:buNone/>
              <a:defRPr sz="1500">
                <a:solidFill>
                  <a:srgbClr val="000000"/>
                </a:solidFill>
              </a:defRPr>
            </a:lvl1pPr>
          </a:lstStyle>
          <a:p>
            <a:pPr lvl="0"/>
            <a:r>
              <a:rPr lang="en-US"/>
              <a:t>Lawyer Name Here</a:t>
            </a:r>
          </a:p>
        </p:txBody>
      </p:sp>
      <p:sp>
        <p:nvSpPr>
          <p:cNvPr id="25" name="Rectangle 24">
            <a:extLst>
              <a:ext uri="{FF2B5EF4-FFF2-40B4-BE49-F238E27FC236}">
                <a16:creationId xmlns:a16="http://schemas.microsoft.com/office/drawing/2014/main" id="{BD19CC10-68EC-408B-A1A0-1E1C64B54104}"/>
              </a:ext>
            </a:extLst>
          </p:cNvPr>
          <p:cNvSpPr/>
          <p:nvPr userDrawn="1"/>
        </p:nvSpPr>
        <p:spPr>
          <a:xfrm>
            <a:off x="711680" y="4274866"/>
            <a:ext cx="483079" cy="342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Content Placeholder 22">
            <a:extLst>
              <a:ext uri="{FF2B5EF4-FFF2-40B4-BE49-F238E27FC236}">
                <a16:creationId xmlns:a16="http://schemas.microsoft.com/office/drawing/2014/main" id="{7ED1756F-EE77-4AEC-89C4-0B41EEBBB65C}"/>
              </a:ext>
            </a:extLst>
          </p:cNvPr>
          <p:cNvSpPr>
            <a:spLocks noGrp="1"/>
          </p:cNvSpPr>
          <p:nvPr>
            <p:ph sz="quarter" idx="15" hasCustomPrompt="1"/>
          </p:nvPr>
        </p:nvSpPr>
        <p:spPr>
          <a:xfrm>
            <a:off x="628650" y="4385311"/>
            <a:ext cx="2718399" cy="340519"/>
          </a:xfrm>
          <a:prstGeom prst="rect">
            <a:avLst/>
          </a:prstGeom>
        </p:spPr>
        <p:txBody>
          <a:bodyPr/>
          <a:lstStyle>
            <a:lvl1pPr marL="0" indent="0">
              <a:buNone/>
              <a:defRPr sz="1350">
                <a:solidFill>
                  <a:schemeClr val="tx2"/>
                </a:solidFill>
              </a:defRPr>
            </a:lvl1pPr>
          </a:lstStyle>
          <a:p>
            <a:pPr lvl="0"/>
            <a:r>
              <a:rPr lang="en-US"/>
              <a:t>Date</a:t>
            </a:r>
          </a:p>
        </p:txBody>
      </p:sp>
      <p:sp>
        <p:nvSpPr>
          <p:cNvPr id="8" name="Title Placeholder 1">
            <a:extLst>
              <a:ext uri="{FF2B5EF4-FFF2-40B4-BE49-F238E27FC236}">
                <a16:creationId xmlns:a16="http://schemas.microsoft.com/office/drawing/2014/main" id="{CFF92DEE-0E0B-4AAD-842E-589F6964A762}"/>
              </a:ext>
            </a:extLst>
          </p:cNvPr>
          <p:cNvSpPr>
            <a:spLocks noGrp="1"/>
          </p:cNvSpPr>
          <p:nvPr>
            <p:ph type="title"/>
          </p:nvPr>
        </p:nvSpPr>
        <p:spPr>
          <a:xfrm>
            <a:off x="511691" y="1959103"/>
            <a:ext cx="4166634" cy="1071175"/>
          </a:xfrm>
          <a:prstGeom prst="rect">
            <a:avLst/>
          </a:prstGeom>
        </p:spPr>
        <p:txBody>
          <a:bodyPr vert="horz" lIns="91440" tIns="45720" rIns="91440" bIns="45720" rtlCol="0" anchor="ctr">
            <a:normAutofit/>
          </a:bodyPr>
          <a:lstStyle/>
          <a:p>
            <a:r>
              <a:rPr lang="en-US"/>
              <a:t>Click to edit Master title style</a:t>
            </a:r>
          </a:p>
        </p:txBody>
      </p:sp>
      <p:sp>
        <p:nvSpPr>
          <p:cNvPr id="10" name="Content Placeholder 22">
            <a:extLst>
              <a:ext uri="{FF2B5EF4-FFF2-40B4-BE49-F238E27FC236}">
                <a16:creationId xmlns:a16="http://schemas.microsoft.com/office/drawing/2014/main" id="{ED897F1C-E910-4106-A69D-9733F140B326}"/>
              </a:ext>
            </a:extLst>
          </p:cNvPr>
          <p:cNvSpPr>
            <a:spLocks noGrp="1"/>
          </p:cNvSpPr>
          <p:nvPr>
            <p:ph sz="quarter" idx="16" hasCustomPrompt="1"/>
          </p:nvPr>
        </p:nvSpPr>
        <p:spPr>
          <a:xfrm>
            <a:off x="511691" y="1489540"/>
            <a:ext cx="2718399" cy="340519"/>
          </a:xfrm>
          <a:prstGeom prst="rect">
            <a:avLst/>
          </a:prstGeom>
        </p:spPr>
        <p:txBody>
          <a:bodyPr/>
          <a:lstStyle>
            <a:lvl1pPr marL="0" indent="0">
              <a:buNone/>
              <a:defRPr sz="1200" cap="all" spc="113" baseline="0">
                <a:solidFill>
                  <a:schemeClr val="bg2"/>
                </a:solidFill>
              </a:defRPr>
            </a:lvl1pPr>
          </a:lstStyle>
          <a:p>
            <a:pPr lvl="0"/>
            <a:r>
              <a:rPr lang="en-US"/>
              <a:t>PRACTICE GROUP</a:t>
            </a:r>
          </a:p>
        </p:txBody>
      </p:sp>
    </p:spTree>
    <p:extLst>
      <p:ext uri="{BB962C8B-B14F-4D97-AF65-F5344CB8AC3E}">
        <p14:creationId xmlns:p14="http://schemas.microsoft.com/office/powerpoint/2010/main" val="3354889919"/>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E81354B5-A371-48A6-8A29-BDD3443F3A6C}"/>
              </a:ext>
            </a:extLst>
          </p:cNvPr>
          <p:cNvSpPr>
            <a:spLocks noGrp="1"/>
          </p:cNvSpPr>
          <p:nvPr>
            <p:ph type="pic" sz="quarter" idx="13"/>
          </p:nvPr>
        </p:nvSpPr>
        <p:spPr>
          <a:xfrm>
            <a:off x="4459856" y="311494"/>
            <a:ext cx="4378154" cy="4376794"/>
          </a:xfrm>
          <a:custGeom>
            <a:avLst/>
            <a:gdLst>
              <a:gd name="connsiteX0" fmla="*/ 0 w 5837538"/>
              <a:gd name="connsiteY0" fmla="*/ 0 h 5835725"/>
              <a:gd name="connsiteX1" fmla="*/ 5837538 w 5837538"/>
              <a:gd name="connsiteY1" fmla="*/ 0 h 5835725"/>
              <a:gd name="connsiteX2" fmla="*/ 5837538 w 5837538"/>
              <a:gd name="connsiteY2" fmla="*/ 5457558 h 5835725"/>
              <a:gd name="connsiteX3" fmla="*/ 3702588 w 5837538"/>
              <a:gd name="connsiteY3" fmla="*/ 5835725 h 5835725"/>
              <a:gd name="connsiteX4" fmla="*/ 0 w 5837538"/>
              <a:gd name="connsiteY4" fmla="*/ 5835725 h 5835725"/>
              <a:gd name="connsiteX5" fmla="*/ 0 w 5837538"/>
              <a:gd name="connsiteY5" fmla="*/ 4392464 h 5835725"/>
              <a:gd name="connsiteX6" fmla="*/ 879895 w 5837538"/>
              <a:gd name="connsiteY6" fmla="*/ 4392464 h 5835725"/>
              <a:gd name="connsiteX7" fmla="*/ 879895 w 5837538"/>
              <a:gd name="connsiteY7" fmla="*/ 1143181 h 5835725"/>
              <a:gd name="connsiteX8" fmla="*/ 0 w 5837538"/>
              <a:gd name="connsiteY8" fmla="*/ 1143181 h 583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7538" h="5835725">
                <a:moveTo>
                  <a:pt x="0" y="0"/>
                </a:moveTo>
                <a:lnTo>
                  <a:pt x="5837538" y="0"/>
                </a:lnTo>
                <a:lnTo>
                  <a:pt x="5837538" y="5457558"/>
                </a:lnTo>
                <a:lnTo>
                  <a:pt x="3702588" y="5835725"/>
                </a:lnTo>
                <a:lnTo>
                  <a:pt x="0" y="5835725"/>
                </a:lnTo>
                <a:lnTo>
                  <a:pt x="0" y="4392464"/>
                </a:lnTo>
                <a:lnTo>
                  <a:pt x="879895" y="4392464"/>
                </a:lnTo>
                <a:lnTo>
                  <a:pt x="879895" y="1143181"/>
                </a:lnTo>
                <a:lnTo>
                  <a:pt x="0" y="1143181"/>
                </a:lnTo>
                <a:close/>
              </a:path>
            </a:pathLst>
          </a:custGeom>
        </p:spPr>
        <p:txBody>
          <a:bodyPr wrap="square">
            <a:noAutofit/>
          </a:bodyPr>
          <a:lstStyle/>
          <a:p>
            <a:endParaRPr lang="en-US"/>
          </a:p>
        </p:txBody>
      </p:sp>
      <p:sp>
        <p:nvSpPr>
          <p:cNvPr id="15" name="Rectangle 14">
            <a:extLst>
              <a:ext uri="{FF2B5EF4-FFF2-40B4-BE49-F238E27FC236}">
                <a16:creationId xmlns:a16="http://schemas.microsoft.com/office/drawing/2014/main" id="{1E058FAB-D0B1-4164-AE99-CBAFB6B59AA8}"/>
              </a:ext>
            </a:extLst>
          </p:cNvPr>
          <p:cNvSpPr/>
          <p:nvPr userDrawn="1"/>
        </p:nvSpPr>
        <p:spPr>
          <a:xfrm>
            <a:off x="0" y="1168880"/>
            <a:ext cx="5119778" cy="24369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Content Placeholder 22">
            <a:extLst>
              <a:ext uri="{FF2B5EF4-FFF2-40B4-BE49-F238E27FC236}">
                <a16:creationId xmlns:a16="http://schemas.microsoft.com/office/drawing/2014/main" id="{BDD8D0F4-3CFC-4204-975E-9FBF80FE9593}"/>
              </a:ext>
            </a:extLst>
          </p:cNvPr>
          <p:cNvSpPr>
            <a:spLocks noGrp="1"/>
          </p:cNvSpPr>
          <p:nvPr>
            <p:ph sz="quarter" idx="14" hasCustomPrompt="1"/>
          </p:nvPr>
        </p:nvSpPr>
        <p:spPr>
          <a:xfrm>
            <a:off x="628650" y="3934347"/>
            <a:ext cx="2718399" cy="340519"/>
          </a:xfrm>
          <a:prstGeom prst="rect">
            <a:avLst/>
          </a:prstGeom>
        </p:spPr>
        <p:txBody>
          <a:bodyPr/>
          <a:lstStyle>
            <a:lvl1pPr marL="0" indent="0">
              <a:buNone/>
              <a:defRPr sz="1500">
                <a:solidFill>
                  <a:srgbClr val="000000"/>
                </a:solidFill>
              </a:defRPr>
            </a:lvl1pPr>
          </a:lstStyle>
          <a:p>
            <a:pPr lvl="0"/>
            <a:r>
              <a:rPr lang="en-US"/>
              <a:t>Lawyer Name Here</a:t>
            </a:r>
          </a:p>
        </p:txBody>
      </p:sp>
      <p:sp>
        <p:nvSpPr>
          <p:cNvPr id="25" name="Rectangle 24">
            <a:extLst>
              <a:ext uri="{FF2B5EF4-FFF2-40B4-BE49-F238E27FC236}">
                <a16:creationId xmlns:a16="http://schemas.microsoft.com/office/drawing/2014/main" id="{BD19CC10-68EC-408B-A1A0-1E1C64B54104}"/>
              </a:ext>
            </a:extLst>
          </p:cNvPr>
          <p:cNvSpPr/>
          <p:nvPr userDrawn="1"/>
        </p:nvSpPr>
        <p:spPr>
          <a:xfrm>
            <a:off x="711680" y="4274866"/>
            <a:ext cx="483079" cy="342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Content Placeholder 22">
            <a:extLst>
              <a:ext uri="{FF2B5EF4-FFF2-40B4-BE49-F238E27FC236}">
                <a16:creationId xmlns:a16="http://schemas.microsoft.com/office/drawing/2014/main" id="{7ED1756F-EE77-4AEC-89C4-0B41EEBBB65C}"/>
              </a:ext>
            </a:extLst>
          </p:cNvPr>
          <p:cNvSpPr>
            <a:spLocks noGrp="1"/>
          </p:cNvSpPr>
          <p:nvPr>
            <p:ph sz="quarter" idx="15" hasCustomPrompt="1"/>
          </p:nvPr>
        </p:nvSpPr>
        <p:spPr>
          <a:xfrm>
            <a:off x="628650" y="4385311"/>
            <a:ext cx="2718399" cy="340519"/>
          </a:xfrm>
          <a:prstGeom prst="rect">
            <a:avLst/>
          </a:prstGeom>
        </p:spPr>
        <p:txBody>
          <a:bodyPr/>
          <a:lstStyle>
            <a:lvl1pPr marL="0" indent="0">
              <a:buNone/>
              <a:defRPr sz="1350">
                <a:solidFill>
                  <a:schemeClr val="tx2"/>
                </a:solidFill>
              </a:defRPr>
            </a:lvl1pPr>
          </a:lstStyle>
          <a:p>
            <a:pPr lvl="0"/>
            <a:r>
              <a:rPr lang="en-US"/>
              <a:t>Date</a:t>
            </a:r>
          </a:p>
        </p:txBody>
      </p:sp>
      <p:sp>
        <p:nvSpPr>
          <p:cNvPr id="8" name="Title Placeholder 1">
            <a:extLst>
              <a:ext uri="{FF2B5EF4-FFF2-40B4-BE49-F238E27FC236}">
                <a16:creationId xmlns:a16="http://schemas.microsoft.com/office/drawing/2014/main" id="{CFF92DEE-0E0B-4AAD-842E-589F6964A762}"/>
              </a:ext>
            </a:extLst>
          </p:cNvPr>
          <p:cNvSpPr>
            <a:spLocks noGrp="1"/>
          </p:cNvSpPr>
          <p:nvPr>
            <p:ph type="title"/>
          </p:nvPr>
        </p:nvSpPr>
        <p:spPr>
          <a:xfrm>
            <a:off x="511691" y="1959103"/>
            <a:ext cx="4166634" cy="1071175"/>
          </a:xfrm>
          <a:prstGeom prst="rect">
            <a:avLst/>
          </a:prstGeom>
        </p:spPr>
        <p:txBody>
          <a:bodyPr vert="horz" lIns="91440" tIns="45720" rIns="91440" bIns="45720" rtlCol="0" anchor="ctr">
            <a:normAutofit/>
          </a:bodyPr>
          <a:lstStyle/>
          <a:p>
            <a:r>
              <a:rPr lang="en-US"/>
              <a:t>Click to edit Master title style</a:t>
            </a:r>
          </a:p>
        </p:txBody>
      </p:sp>
      <p:sp>
        <p:nvSpPr>
          <p:cNvPr id="10" name="Content Placeholder 22">
            <a:extLst>
              <a:ext uri="{FF2B5EF4-FFF2-40B4-BE49-F238E27FC236}">
                <a16:creationId xmlns:a16="http://schemas.microsoft.com/office/drawing/2014/main" id="{0E8A9747-F04F-4029-A727-24865D5B6828}"/>
              </a:ext>
            </a:extLst>
          </p:cNvPr>
          <p:cNvSpPr>
            <a:spLocks noGrp="1"/>
          </p:cNvSpPr>
          <p:nvPr>
            <p:ph sz="quarter" idx="16" hasCustomPrompt="1"/>
          </p:nvPr>
        </p:nvSpPr>
        <p:spPr>
          <a:xfrm>
            <a:off x="511691" y="1489540"/>
            <a:ext cx="2718399" cy="340519"/>
          </a:xfrm>
          <a:prstGeom prst="rect">
            <a:avLst/>
          </a:prstGeom>
        </p:spPr>
        <p:txBody>
          <a:bodyPr/>
          <a:lstStyle>
            <a:lvl1pPr marL="0" indent="0">
              <a:buNone/>
              <a:defRPr sz="1200" cap="all" spc="113" baseline="0">
                <a:solidFill>
                  <a:schemeClr val="bg2"/>
                </a:solidFill>
              </a:defRPr>
            </a:lvl1pPr>
          </a:lstStyle>
          <a:p>
            <a:pPr lvl="0"/>
            <a:r>
              <a:rPr lang="en-US"/>
              <a:t>PRACTICE GROUP</a:t>
            </a:r>
          </a:p>
        </p:txBody>
      </p:sp>
    </p:spTree>
    <p:extLst>
      <p:ext uri="{BB962C8B-B14F-4D97-AF65-F5344CB8AC3E}">
        <p14:creationId xmlns:p14="http://schemas.microsoft.com/office/powerpoint/2010/main" val="2961020323"/>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05176-C77A-4ECC-B6C4-D5420938B9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737E42-EC14-4852-8B1E-189760FBBDCA}"/>
              </a:ext>
            </a:extLst>
          </p:cNvPr>
          <p:cNvSpPr>
            <a:spLocks noGrp="1"/>
          </p:cNvSpPr>
          <p:nvPr>
            <p:ph idx="1"/>
          </p:nvPr>
        </p:nvSpPr>
        <p:spPr>
          <a:xfrm>
            <a:off x="628651" y="1369219"/>
            <a:ext cx="7886699" cy="30060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9DF0F99-0ABB-416A-99E5-3A773AECF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21D88-2275-498D-A10D-862ADFC658D6}"/>
              </a:ext>
            </a:extLst>
          </p:cNvPr>
          <p:cNvSpPr>
            <a:spLocks noGrp="1"/>
          </p:cNvSpPr>
          <p:nvPr>
            <p:ph type="sldNum" sz="quarter" idx="12"/>
          </p:nvPr>
        </p:nvSpPr>
        <p:spPr/>
        <p:txBody>
          <a:bodyPr/>
          <a:lstStyle/>
          <a:p>
            <a:fld id="{3487E17C-00F2-43F7-9117-163ACF173A2A}" type="slidenum">
              <a:rPr lang="en-US" smtClean="0"/>
              <a:t>‹#›</a:t>
            </a:fld>
            <a:endParaRPr lang="en-US"/>
          </a:p>
        </p:txBody>
      </p:sp>
    </p:spTree>
    <p:extLst>
      <p:ext uri="{BB962C8B-B14F-4D97-AF65-F5344CB8AC3E}">
        <p14:creationId xmlns:p14="http://schemas.microsoft.com/office/powerpoint/2010/main" val="2933496128"/>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Content with Side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05176-C77A-4ECC-B6C4-D5420938B9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737E42-EC14-4852-8B1E-189760FBBDCA}"/>
              </a:ext>
            </a:extLst>
          </p:cNvPr>
          <p:cNvSpPr>
            <a:spLocks noGrp="1"/>
          </p:cNvSpPr>
          <p:nvPr>
            <p:ph idx="1"/>
          </p:nvPr>
        </p:nvSpPr>
        <p:spPr>
          <a:xfrm>
            <a:off x="628651" y="1369219"/>
            <a:ext cx="4790135" cy="2995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9DF0F99-0ABB-416A-99E5-3A773AECF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21D88-2275-498D-A10D-862ADFC658D6}"/>
              </a:ext>
            </a:extLst>
          </p:cNvPr>
          <p:cNvSpPr>
            <a:spLocks noGrp="1"/>
          </p:cNvSpPr>
          <p:nvPr>
            <p:ph type="sldNum" sz="quarter" idx="12"/>
          </p:nvPr>
        </p:nvSpPr>
        <p:spPr/>
        <p:txBody>
          <a:bodyPr/>
          <a:lstStyle/>
          <a:p>
            <a:fld id="{3487E17C-00F2-43F7-9117-163ACF173A2A}" type="slidenum">
              <a:rPr lang="en-US" smtClean="0"/>
              <a:t>‹#›</a:t>
            </a:fld>
            <a:endParaRPr lang="en-US"/>
          </a:p>
        </p:txBody>
      </p:sp>
      <p:sp>
        <p:nvSpPr>
          <p:cNvPr id="12" name="Picture Placeholder 11">
            <a:extLst>
              <a:ext uri="{FF2B5EF4-FFF2-40B4-BE49-F238E27FC236}">
                <a16:creationId xmlns:a16="http://schemas.microsoft.com/office/drawing/2014/main" id="{47E86547-CF03-4FAE-91FC-29209F453FD1}"/>
              </a:ext>
            </a:extLst>
          </p:cNvPr>
          <p:cNvSpPr>
            <a:spLocks noGrp="1"/>
          </p:cNvSpPr>
          <p:nvPr>
            <p:ph type="pic" sz="quarter" idx="13"/>
          </p:nvPr>
        </p:nvSpPr>
        <p:spPr>
          <a:xfrm>
            <a:off x="5784112" y="2892056"/>
            <a:ext cx="2549543" cy="1472776"/>
          </a:xfrm>
        </p:spPr>
        <p:txBody>
          <a:bodyPr/>
          <a:lstStyle/>
          <a:p>
            <a:endParaRPr lang="en-US"/>
          </a:p>
        </p:txBody>
      </p:sp>
      <p:sp>
        <p:nvSpPr>
          <p:cNvPr id="14" name="Text Placeholder 13">
            <a:extLst>
              <a:ext uri="{FF2B5EF4-FFF2-40B4-BE49-F238E27FC236}">
                <a16:creationId xmlns:a16="http://schemas.microsoft.com/office/drawing/2014/main" id="{3E904899-AEE3-424E-BE69-7D03AB70156B}"/>
              </a:ext>
            </a:extLst>
          </p:cNvPr>
          <p:cNvSpPr>
            <a:spLocks noGrp="1"/>
          </p:cNvSpPr>
          <p:nvPr>
            <p:ph type="body" sz="quarter" idx="14" hasCustomPrompt="1"/>
          </p:nvPr>
        </p:nvSpPr>
        <p:spPr>
          <a:xfrm>
            <a:off x="5784112" y="1451374"/>
            <a:ext cx="2466920" cy="219074"/>
          </a:xfrm>
        </p:spPr>
        <p:txBody>
          <a:bodyPr>
            <a:normAutofit/>
          </a:bodyPr>
          <a:lstStyle>
            <a:lvl1pPr marL="0" indent="0">
              <a:buNone/>
              <a:defRPr sz="1200" b="0"/>
            </a:lvl1pPr>
          </a:lstStyle>
          <a:p>
            <a:pPr lvl="0"/>
            <a:r>
              <a:rPr lang="en-US"/>
              <a:t>Sidebar Headline</a:t>
            </a:r>
          </a:p>
        </p:txBody>
      </p:sp>
      <p:sp>
        <p:nvSpPr>
          <p:cNvPr id="15" name="Text Placeholder 13">
            <a:extLst>
              <a:ext uri="{FF2B5EF4-FFF2-40B4-BE49-F238E27FC236}">
                <a16:creationId xmlns:a16="http://schemas.microsoft.com/office/drawing/2014/main" id="{9C3C597B-A4BC-4BC2-8E36-4B610B4107A2}"/>
              </a:ext>
            </a:extLst>
          </p:cNvPr>
          <p:cNvSpPr>
            <a:spLocks noGrp="1"/>
          </p:cNvSpPr>
          <p:nvPr>
            <p:ph type="body" sz="quarter" idx="15" hasCustomPrompt="1"/>
          </p:nvPr>
        </p:nvSpPr>
        <p:spPr>
          <a:xfrm>
            <a:off x="5784112" y="1752602"/>
            <a:ext cx="2466920" cy="1038251"/>
          </a:xfrm>
        </p:spPr>
        <p:txBody>
          <a:bodyPr>
            <a:normAutofit/>
          </a:bodyPr>
          <a:lstStyle>
            <a:lvl1pPr marL="0" indent="0">
              <a:buNone/>
              <a:defRPr sz="900" b="0">
                <a:solidFill>
                  <a:schemeClr val="tx2"/>
                </a:solidFill>
              </a:defRPr>
            </a:lvl1pPr>
          </a:lstStyle>
          <a:p>
            <a:pPr lvl="0"/>
            <a:r>
              <a:rPr lang="en-US"/>
              <a:t>Sidebar Content</a:t>
            </a:r>
          </a:p>
        </p:txBody>
      </p:sp>
    </p:spTree>
    <p:extLst>
      <p:ext uri="{BB962C8B-B14F-4D97-AF65-F5344CB8AC3E}">
        <p14:creationId xmlns:p14="http://schemas.microsoft.com/office/powerpoint/2010/main" val="1352101315"/>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6D1EE-1A18-4C7E-A156-C1F8E7DF270B}"/>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1F66F46-A4C3-48E7-899E-C176F529239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CBBF5D0B-AB91-45A9-8993-FB44688D5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DF9656-8230-4ACC-9DC0-381869D76138}"/>
              </a:ext>
            </a:extLst>
          </p:cNvPr>
          <p:cNvSpPr>
            <a:spLocks noGrp="1"/>
          </p:cNvSpPr>
          <p:nvPr>
            <p:ph type="sldNum" sz="quarter" idx="12"/>
          </p:nvPr>
        </p:nvSpPr>
        <p:spPr/>
        <p:txBody>
          <a:bodyPr/>
          <a:lstStyle/>
          <a:p>
            <a:fld id="{3487E17C-00F2-43F7-9117-163ACF173A2A}" type="slidenum">
              <a:rPr lang="en-US" smtClean="0"/>
              <a:t>‹#›</a:t>
            </a:fld>
            <a:endParaRPr lang="en-US"/>
          </a:p>
        </p:txBody>
      </p:sp>
    </p:spTree>
    <p:extLst>
      <p:ext uri="{BB962C8B-B14F-4D97-AF65-F5344CB8AC3E}">
        <p14:creationId xmlns:p14="http://schemas.microsoft.com/office/powerpoint/2010/main" val="1934738914"/>
      </p:ext>
    </p:extLst>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9A24A-AE99-4D2D-9FEF-94ED554EFF32}"/>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8F2999-282E-4BFD-8039-2C27CD0BA6C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E6928111-3ABF-4406-A72E-E40201135946}"/>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636C7B-0AFF-4619-B576-3B2E05C3E72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D05D4501-F087-4BE7-BE8F-774F20D3CC3C}"/>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A60EAE1-646A-4D77-BD3B-7254440282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1B5765-EC50-449D-A8D4-47F1B2E2A463}"/>
              </a:ext>
            </a:extLst>
          </p:cNvPr>
          <p:cNvSpPr>
            <a:spLocks noGrp="1"/>
          </p:cNvSpPr>
          <p:nvPr>
            <p:ph type="sldNum" sz="quarter" idx="12"/>
          </p:nvPr>
        </p:nvSpPr>
        <p:spPr/>
        <p:txBody>
          <a:bodyPr/>
          <a:lstStyle/>
          <a:p>
            <a:fld id="{3487E17C-00F2-43F7-9117-163ACF173A2A}" type="slidenum">
              <a:rPr lang="en-US" smtClean="0"/>
              <a:t>‹#›</a:t>
            </a:fld>
            <a:endParaRPr lang="en-US"/>
          </a:p>
        </p:txBody>
      </p:sp>
    </p:spTree>
    <p:extLst>
      <p:ext uri="{BB962C8B-B14F-4D97-AF65-F5344CB8AC3E}">
        <p14:creationId xmlns:p14="http://schemas.microsoft.com/office/powerpoint/2010/main" val="2391978290"/>
      </p:ext>
    </p:extLst>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E2294-C3F9-4DA6-ADF1-087C71AB071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9C70E248-0501-4A46-8994-B9558463A9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4CEF03-D307-4072-B166-4934FC843B58}"/>
              </a:ext>
            </a:extLst>
          </p:cNvPr>
          <p:cNvSpPr>
            <a:spLocks noGrp="1"/>
          </p:cNvSpPr>
          <p:nvPr>
            <p:ph type="sldNum" sz="quarter" idx="12"/>
          </p:nvPr>
        </p:nvSpPr>
        <p:spPr/>
        <p:txBody>
          <a:bodyPr/>
          <a:lstStyle/>
          <a:p>
            <a:fld id="{3487E17C-00F2-43F7-9117-163ACF173A2A}" type="slidenum">
              <a:rPr lang="en-US" smtClean="0"/>
              <a:t>‹#›</a:t>
            </a:fld>
            <a:endParaRPr lang="en-US"/>
          </a:p>
        </p:txBody>
      </p:sp>
    </p:spTree>
    <p:extLst>
      <p:ext uri="{BB962C8B-B14F-4D97-AF65-F5344CB8AC3E}">
        <p14:creationId xmlns:p14="http://schemas.microsoft.com/office/powerpoint/2010/main" val="1323849857"/>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554BE2-9DEB-4192-A2FC-3A34088374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5210" y="1857375"/>
            <a:ext cx="4933581" cy="946929"/>
          </a:xfrm>
          <a:prstGeom prst="rect">
            <a:avLst/>
          </a:prstGeom>
        </p:spPr>
      </p:pic>
      <p:sp>
        <p:nvSpPr>
          <p:cNvPr id="9" name="Text Box 9">
            <a:extLst>
              <a:ext uri="{FF2B5EF4-FFF2-40B4-BE49-F238E27FC236}">
                <a16:creationId xmlns:a16="http://schemas.microsoft.com/office/drawing/2014/main" id="{2FAD4538-E6C0-4130-8563-5A0CE1C7B41F}"/>
              </a:ext>
            </a:extLst>
          </p:cNvPr>
          <p:cNvSpPr txBox="1">
            <a:spLocks noChangeArrowheads="1"/>
          </p:cNvSpPr>
          <p:nvPr userDrawn="1"/>
        </p:nvSpPr>
        <p:spPr bwMode="auto">
          <a:xfrm>
            <a:off x="0" y="4857750"/>
            <a:ext cx="2400300" cy="285750"/>
          </a:xfrm>
          <a:prstGeom prst="rect">
            <a:avLst/>
          </a:prstGeom>
          <a:noFill/>
          <a:ln w="9525">
            <a:noFill/>
            <a:miter lim="800000"/>
          </a:ln>
          <a:effectLst/>
        </p:spPr>
        <p:txBody>
          <a:bodyPr wrap="none" lIns="329184" tIns="0" rIns="0" bIns="68580" anchor="b"/>
          <a:lstStyle>
            <a:lvl1pPr>
              <a:defRPr>
                <a:solidFill>
                  <a:schemeClr val="tx1"/>
                </a:solidFill>
                <a:latin typeface="Arial"/>
              </a:defRPr>
            </a:lvl1pPr>
            <a:lvl2pPr marL="37931725" indent="-37474525">
              <a:defRPr>
                <a:solidFill>
                  <a:schemeClr val="tx1"/>
                </a:solidFill>
                <a:latin typeface="Arial"/>
              </a:defRPr>
            </a:lvl2pPr>
            <a:lvl3pPr>
              <a:defRPr>
                <a:solidFill>
                  <a:schemeClr val="tx1"/>
                </a:solidFill>
                <a:latin typeface="Arial"/>
              </a:defRPr>
            </a:lvl3pPr>
            <a:lvl4pPr>
              <a:defRPr>
                <a:solidFill>
                  <a:schemeClr val="tx1"/>
                </a:solidFill>
                <a:latin typeface="Arial"/>
              </a:defRPr>
            </a:lvl4pPr>
            <a:lvl5pPr>
              <a:defRPr>
                <a:solidFill>
                  <a:schemeClr val="tx1"/>
                </a:solidFill>
                <a:latin typeface="Arial"/>
              </a:defRPr>
            </a:lvl5pPr>
            <a:lvl6pPr marL="457200" fontAlgn="base">
              <a:spcBef>
                <a:spcPct val="0"/>
              </a:spcBef>
              <a:spcAft>
                <a:spcPct val="0"/>
              </a:spcAft>
              <a:defRPr>
                <a:solidFill>
                  <a:schemeClr val="tx1"/>
                </a:solidFill>
                <a:latin typeface="Arial"/>
              </a:defRPr>
            </a:lvl6pPr>
            <a:lvl7pPr marL="914400" fontAlgn="base">
              <a:spcBef>
                <a:spcPct val="0"/>
              </a:spcBef>
              <a:spcAft>
                <a:spcPct val="0"/>
              </a:spcAft>
              <a:defRPr>
                <a:solidFill>
                  <a:schemeClr val="tx1"/>
                </a:solidFill>
                <a:latin typeface="Arial"/>
              </a:defRPr>
            </a:lvl7pPr>
            <a:lvl8pPr marL="1371600" fontAlgn="base">
              <a:spcBef>
                <a:spcPct val="0"/>
              </a:spcBef>
              <a:spcAft>
                <a:spcPct val="0"/>
              </a:spcAft>
              <a:defRPr>
                <a:solidFill>
                  <a:schemeClr val="tx1"/>
                </a:solidFill>
                <a:latin typeface="Arial"/>
              </a:defRPr>
            </a:lvl8pPr>
            <a:lvl9pPr marL="1828800" fontAlgn="base">
              <a:spcBef>
                <a:spcPct val="0"/>
              </a:spcBef>
              <a:spcAft>
                <a:spcPct val="0"/>
              </a:spcAft>
              <a:defRPr>
                <a:solidFill>
                  <a:schemeClr val="tx1"/>
                </a:solidFill>
                <a:latin typeface="Arial"/>
              </a:defRPr>
            </a:lvl9pPr>
          </a:lstStyle>
          <a:p>
            <a:pPr eaLnBrk="0" fontAlgn="auto" hangingPunct="0">
              <a:spcBef>
                <a:spcPct val="0"/>
              </a:spcBef>
              <a:spcAft>
                <a:spcPct val="0"/>
              </a:spcAft>
              <a:defRPr/>
            </a:pPr>
            <a:r>
              <a:rPr lang="en-US" sz="525" baseline="0">
                <a:solidFill>
                  <a:schemeClr val="bg2">
                    <a:lumMod val="50000"/>
                  </a:schemeClr>
                </a:solidFill>
                <a:ea typeface="ＭＳ Ｐゴシック" pitchFamily="1" charset="-128"/>
                <a:cs typeface="+mn-cs"/>
              </a:rPr>
              <a:t>© 2022 Haynes and Boone, LLP</a:t>
            </a:r>
          </a:p>
        </p:txBody>
      </p:sp>
    </p:spTree>
    <p:extLst>
      <p:ext uri="{BB962C8B-B14F-4D97-AF65-F5344CB8AC3E}">
        <p14:creationId xmlns:p14="http://schemas.microsoft.com/office/powerpoint/2010/main" val="229537559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slide #3 – light pic">
    <p:spTree>
      <p:nvGrpSpPr>
        <p:cNvPr id="1" name=""/>
        <p:cNvGrpSpPr/>
        <p:nvPr/>
      </p:nvGrpSpPr>
      <p:grpSpPr>
        <a:xfrm>
          <a:off x="0" y="0"/>
          <a:ext cx="0" cy="0"/>
          <a:chOff x="0" y="0"/>
          <a:chExt cx="0" cy="0"/>
        </a:xfrm>
      </p:grpSpPr>
      <p:sp>
        <p:nvSpPr>
          <p:cNvPr id="31" name="Primary-Client-Logo">
            <a:extLst>
              <a:ext uri="{FF2B5EF4-FFF2-40B4-BE49-F238E27FC236}">
                <a16:creationId xmlns:a16="http://schemas.microsoft.com/office/drawing/2014/main" id="{5B8625B6-1480-F74E-8480-E54F05C04A1E}"/>
              </a:ext>
            </a:extLst>
          </p:cNvPr>
          <p:cNvSpPr/>
          <p:nvPr userDrawn="1"/>
        </p:nvSpPr>
        <p:spPr>
          <a:xfrm>
            <a:off x="199505" y="257696"/>
            <a:ext cx="1072342" cy="1330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1"/>
            <a:ext cx="9144000" cy="3282950"/>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a:p>
        </p:txBody>
      </p:sp>
      <p:sp>
        <p:nvSpPr>
          <p:cNvPr id="19" name="Freeform 18">
            <a:extLst>
              <a:ext uri="{FF2B5EF4-FFF2-40B4-BE49-F238E27FC236}">
                <a16:creationId xmlns:a16="http://schemas.microsoft.com/office/drawing/2014/main" id="{539A4D35-6931-4846-8142-F3C6A4884AC0}"/>
              </a:ext>
            </a:extLst>
          </p:cNvPr>
          <p:cNvSpPr/>
          <p:nvPr userDrawn="1"/>
        </p:nvSpPr>
        <p:spPr>
          <a:xfrm>
            <a:off x="-23284" y="2443685"/>
            <a:ext cx="7023794" cy="1406566"/>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3"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394038" y="2434448"/>
            <a:ext cx="5918665" cy="1387668"/>
          </a:xfrm>
        </p:spPr>
        <p:txBody>
          <a:bodyPr rIns="0" anchor="ctr" anchorCtr="0">
            <a:noAutofit/>
          </a:bodyPr>
          <a:lstStyle>
            <a:lvl1pPr algn="l">
              <a:lnSpc>
                <a:spcPct val="100000"/>
              </a:lnSpc>
              <a:defRPr sz="3200" spc="0" baseline="0">
                <a:solidFill>
                  <a:schemeClr val="bg1"/>
                </a:solidFill>
              </a:defRPr>
            </a:lvl1pPr>
          </a:lstStyle>
          <a:p>
            <a:r>
              <a:rPr lang="en-US"/>
              <a:t>Two-line 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385357" y="3918156"/>
            <a:ext cx="5918665" cy="321476"/>
          </a:xfrm>
        </p:spPr>
        <p:txBody>
          <a:bodyPr rIns="0">
            <a:noAutofit/>
          </a:bodyPr>
          <a:lstStyle>
            <a:lvl1pPr marL="0" indent="0" algn="l">
              <a:buNone/>
              <a:defRPr sz="1400">
                <a:solidFill>
                  <a:schemeClr val="accent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324196" y="4604216"/>
            <a:ext cx="8396424"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5741774" y="4741164"/>
            <a:ext cx="2945027"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4">
            <a:extLst>
              <a:ext uri="{FF2B5EF4-FFF2-40B4-BE49-F238E27FC236}">
                <a16:creationId xmlns:a16="http://schemas.microsoft.com/office/drawing/2014/main" id="{75B10A8E-ECF9-C74E-B7FD-3BDFE9077857}"/>
              </a:ext>
            </a:extLst>
          </p:cNvPr>
          <p:cNvSpPr>
            <a:spLocks noGrp="1"/>
          </p:cNvSpPr>
          <p:nvPr>
            <p:ph type="body" sz="quarter" idx="12"/>
          </p:nvPr>
        </p:nvSpPr>
        <p:spPr>
          <a:xfrm>
            <a:off x="383588" y="4538153"/>
            <a:ext cx="2257425" cy="202684"/>
          </a:xfrm>
        </p:spPr>
        <p:txBody>
          <a:bodyPr/>
          <a:lstStyle>
            <a:lvl1pPr marL="0" indent="0">
              <a:buNone/>
              <a:defRPr sz="1000" b="0"/>
            </a:lvl1pPr>
            <a:lvl2pPr marL="88898" indent="0">
              <a:buNone/>
              <a:defRPr/>
            </a:lvl2pPr>
          </a:lstStyle>
          <a:p>
            <a:pPr lvl="0"/>
            <a:r>
              <a:rPr lang="en-US"/>
              <a:t>Click to edit</a:t>
            </a:r>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58702" y="4281954"/>
            <a:ext cx="1161919" cy="402336"/>
          </a:xfrm>
          <a:prstGeom prst="rect">
            <a:avLst/>
          </a:prstGeom>
        </p:spPr>
      </p:pic>
    </p:spTree>
    <p:extLst>
      <p:ext uri="{BB962C8B-B14F-4D97-AF65-F5344CB8AC3E}">
        <p14:creationId xmlns:p14="http://schemas.microsoft.com/office/powerpoint/2010/main" val="432406253"/>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3C61CB-D1B0-4F63-852F-B8CDFF96CF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2037DC-FC46-4678-8D1F-FF91E9DAE0F2}"/>
              </a:ext>
            </a:extLst>
          </p:cNvPr>
          <p:cNvSpPr>
            <a:spLocks noGrp="1"/>
          </p:cNvSpPr>
          <p:nvPr>
            <p:ph type="sldNum" sz="quarter" idx="12"/>
          </p:nvPr>
        </p:nvSpPr>
        <p:spPr/>
        <p:txBody>
          <a:bodyPr/>
          <a:lstStyle/>
          <a:p>
            <a:fld id="{3487E17C-00F2-43F7-9117-163ACF173A2A}" type="slidenum">
              <a:rPr lang="en-US" smtClean="0"/>
              <a:t>‹#›</a:t>
            </a:fld>
            <a:endParaRPr lang="en-US"/>
          </a:p>
        </p:txBody>
      </p:sp>
    </p:spTree>
    <p:extLst>
      <p:ext uri="{BB962C8B-B14F-4D97-AF65-F5344CB8AC3E}">
        <p14:creationId xmlns:p14="http://schemas.microsoft.com/office/powerpoint/2010/main" val="2796020488"/>
      </p:ext>
    </p:extLst>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96FF0F-05C1-4828-A11A-012A74988582}"/>
              </a:ext>
            </a:extLst>
          </p:cNvPr>
          <p:cNvSpPr/>
          <p:nvPr userDrawn="1"/>
        </p:nvSpPr>
        <p:spPr>
          <a:xfrm rot="21000000">
            <a:off x="-494555" y="-814343"/>
            <a:ext cx="9914754" cy="26662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AB9CC66B-2325-45B4-9717-ABE087A876A2}"/>
              </a:ext>
            </a:extLst>
          </p:cNvPr>
          <p:cNvSpPr/>
          <p:nvPr userDrawn="1"/>
        </p:nvSpPr>
        <p:spPr>
          <a:xfrm>
            <a:off x="331039" y="291142"/>
            <a:ext cx="8481923" cy="4341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27D05176-C77A-4ECC-B6C4-D5420938B9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737E42-EC14-4852-8B1E-189760FBBDCA}"/>
              </a:ext>
            </a:extLst>
          </p:cNvPr>
          <p:cNvSpPr>
            <a:spLocks noGrp="1"/>
          </p:cNvSpPr>
          <p:nvPr>
            <p:ph idx="1"/>
          </p:nvPr>
        </p:nvSpPr>
        <p:spPr>
          <a:xfrm>
            <a:off x="628651" y="1369219"/>
            <a:ext cx="7886699" cy="30060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9DF0F99-0ABB-416A-99E5-3A773AECF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21D88-2275-498D-A10D-862ADFC658D6}"/>
              </a:ext>
            </a:extLst>
          </p:cNvPr>
          <p:cNvSpPr>
            <a:spLocks noGrp="1"/>
          </p:cNvSpPr>
          <p:nvPr>
            <p:ph type="sldNum" sz="quarter" idx="12"/>
          </p:nvPr>
        </p:nvSpPr>
        <p:spPr/>
        <p:txBody>
          <a:bodyPr/>
          <a:lstStyle/>
          <a:p>
            <a:fld id="{3487E17C-00F2-43F7-9117-163ACF173A2A}" type="slidenum">
              <a:rPr lang="en-US" smtClean="0"/>
              <a:t>‹#›</a:t>
            </a:fld>
            <a:endParaRPr lang="en-US"/>
          </a:p>
        </p:txBody>
      </p:sp>
    </p:spTree>
    <p:extLst>
      <p:ext uri="{BB962C8B-B14F-4D97-AF65-F5344CB8AC3E}">
        <p14:creationId xmlns:p14="http://schemas.microsoft.com/office/powerpoint/2010/main" val="2103225738"/>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96FF0F-05C1-4828-A11A-012A74988582}"/>
              </a:ext>
            </a:extLst>
          </p:cNvPr>
          <p:cNvSpPr/>
          <p:nvPr userDrawn="1"/>
        </p:nvSpPr>
        <p:spPr>
          <a:xfrm rot="21000000">
            <a:off x="-494555" y="-814343"/>
            <a:ext cx="9914754" cy="26662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AB9CC66B-2325-45B4-9717-ABE087A876A2}"/>
              </a:ext>
            </a:extLst>
          </p:cNvPr>
          <p:cNvSpPr/>
          <p:nvPr userDrawn="1"/>
        </p:nvSpPr>
        <p:spPr>
          <a:xfrm>
            <a:off x="331039" y="291142"/>
            <a:ext cx="8481923" cy="4341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27D05176-C77A-4ECC-B6C4-D5420938B9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737E42-EC14-4852-8B1E-189760FBBDCA}"/>
              </a:ext>
            </a:extLst>
          </p:cNvPr>
          <p:cNvSpPr>
            <a:spLocks noGrp="1"/>
          </p:cNvSpPr>
          <p:nvPr>
            <p:ph idx="1"/>
          </p:nvPr>
        </p:nvSpPr>
        <p:spPr>
          <a:xfrm>
            <a:off x="628651" y="1369219"/>
            <a:ext cx="7886699" cy="30060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9DF0F99-0ABB-416A-99E5-3A773AECF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21D88-2275-498D-A10D-862ADFC658D6}"/>
              </a:ext>
            </a:extLst>
          </p:cNvPr>
          <p:cNvSpPr>
            <a:spLocks noGrp="1"/>
          </p:cNvSpPr>
          <p:nvPr>
            <p:ph type="sldNum" sz="quarter" idx="12"/>
          </p:nvPr>
        </p:nvSpPr>
        <p:spPr/>
        <p:txBody>
          <a:bodyPr/>
          <a:lstStyle/>
          <a:p>
            <a:fld id="{3487E17C-00F2-43F7-9117-163ACF173A2A}" type="slidenum">
              <a:rPr lang="en-US" smtClean="0"/>
              <a:t>‹#›</a:t>
            </a:fld>
            <a:endParaRPr lang="en-US"/>
          </a:p>
        </p:txBody>
      </p:sp>
    </p:spTree>
    <p:extLst>
      <p:ext uri="{BB962C8B-B14F-4D97-AF65-F5344CB8AC3E}">
        <p14:creationId xmlns:p14="http://schemas.microsoft.com/office/powerpoint/2010/main" val="2752976786"/>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96FF0F-05C1-4828-A11A-012A74988582}"/>
              </a:ext>
            </a:extLst>
          </p:cNvPr>
          <p:cNvSpPr/>
          <p:nvPr userDrawn="1"/>
        </p:nvSpPr>
        <p:spPr>
          <a:xfrm rot="21000000">
            <a:off x="-494555" y="-814343"/>
            <a:ext cx="9914754" cy="26662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AB9CC66B-2325-45B4-9717-ABE087A876A2}"/>
              </a:ext>
            </a:extLst>
          </p:cNvPr>
          <p:cNvSpPr/>
          <p:nvPr userDrawn="1"/>
        </p:nvSpPr>
        <p:spPr>
          <a:xfrm>
            <a:off x="331039" y="291142"/>
            <a:ext cx="8481923" cy="4341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27D05176-C77A-4ECC-B6C4-D5420938B9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737E42-EC14-4852-8B1E-189760FBBDCA}"/>
              </a:ext>
            </a:extLst>
          </p:cNvPr>
          <p:cNvSpPr>
            <a:spLocks noGrp="1"/>
          </p:cNvSpPr>
          <p:nvPr>
            <p:ph idx="1"/>
          </p:nvPr>
        </p:nvSpPr>
        <p:spPr>
          <a:xfrm>
            <a:off x="628651" y="1369219"/>
            <a:ext cx="7886699" cy="30060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9DF0F99-0ABB-416A-99E5-3A773AECF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21D88-2275-498D-A10D-862ADFC658D6}"/>
              </a:ext>
            </a:extLst>
          </p:cNvPr>
          <p:cNvSpPr>
            <a:spLocks noGrp="1"/>
          </p:cNvSpPr>
          <p:nvPr>
            <p:ph type="sldNum" sz="quarter" idx="12"/>
          </p:nvPr>
        </p:nvSpPr>
        <p:spPr/>
        <p:txBody>
          <a:bodyPr/>
          <a:lstStyle/>
          <a:p>
            <a:fld id="{3487E17C-00F2-43F7-9117-163ACF173A2A}" type="slidenum">
              <a:rPr lang="en-US" smtClean="0"/>
              <a:t>‹#›</a:t>
            </a:fld>
            <a:endParaRPr lang="en-US"/>
          </a:p>
        </p:txBody>
      </p:sp>
    </p:spTree>
    <p:extLst>
      <p:ext uri="{BB962C8B-B14F-4D97-AF65-F5344CB8AC3E}">
        <p14:creationId xmlns:p14="http://schemas.microsoft.com/office/powerpoint/2010/main" val="385434519"/>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96FF0F-05C1-4828-A11A-012A74988582}"/>
              </a:ext>
            </a:extLst>
          </p:cNvPr>
          <p:cNvSpPr/>
          <p:nvPr userDrawn="1"/>
        </p:nvSpPr>
        <p:spPr>
          <a:xfrm rot="21000000">
            <a:off x="-494555" y="-814343"/>
            <a:ext cx="9914754" cy="2666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AB9CC66B-2325-45B4-9717-ABE087A876A2}"/>
              </a:ext>
            </a:extLst>
          </p:cNvPr>
          <p:cNvSpPr/>
          <p:nvPr userDrawn="1"/>
        </p:nvSpPr>
        <p:spPr>
          <a:xfrm>
            <a:off x="331039" y="291142"/>
            <a:ext cx="8481923" cy="4341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27D05176-C77A-4ECC-B6C4-D5420938B9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737E42-EC14-4852-8B1E-189760FBBDCA}"/>
              </a:ext>
            </a:extLst>
          </p:cNvPr>
          <p:cNvSpPr>
            <a:spLocks noGrp="1"/>
          </p:cNvSpPr>
          <p:nvPr>
            <p:ph idx="1"/>
          </p:nvPr>
        </p:nvSpPr>
        <p:spPr>
          <a:xfrm>
            <a:off x="628651" y="1369219"/>
            <a:ext cx="7886699" cy="30060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9DF0F99-0ABB-416A-99E5-3A773AECF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21D88-2275-498D-A10D-862ADFC658D6}"/>
              </a:ext>
            </a:extLst>
          </p:cNvPr>
          <p:cNvSpPr>
            <a:spLocks noGrp="1"/>
          </p:cNvSpPr>
          <p:nvPr>
            <p:ph type="sldNum" sz="quarter" idx="12"/>
          </p:nvPr>
        </p:nvSpPr>
        <p:spPr/>
        <p:txBody>
          <a:bodyPr/>
          <a:lstStyle/>
          <a:p>
            <a:fld id="{3487E17C-00F2-43F7-9117-163ACF173A2A}" type="slidenum">
              <a:rPr lang="en-US" smtClean="0"/>
              <a:t>‹#›</a:t>
            </a:fld>
            <a:endParaRPr lang="en-US"/>
          </a:p>
        </p:txBody>
      </p:sp>
    </p:spTree>
    <p:extLst>
      <p:ext uri="{BB962C8B-B14F-4D97-AF65-F5344CB8AC3E}">
        <p14:creationId xmlns:p14="http://schemas.microsoft.com/office/powerpoint/2010/main" val="3313267889"/>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96FF0F-05C1-4828-A11A-012A74988582}"/>
              </a:ext>
            </a:extLst>
          </p:cNvPr>
          <p:cNvSpPr/>
          <p:nvPr userDrawn="1"/>
        </p:nvSpPr>
        <p:spPr>
          <a:xfrm rot="21000000">
            <a:off x="-494555" y="-814343"/>
            <a:ext cx="9914754" cy="26662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AB9CC66B-2325-45B4-9717-ABE087A876A2}"/>
              </a:ext>
            </a:extLst>
          </p:cNvPr>
          <p:cNvSpPr/>
          <p:nvPr userDrawn="1"/>
        </p:nvSpPr>
        <p:spPr>
          <a:xfrm>
            <a:off x="331039" y="291142"/>
            <a:ext cx="8481923" cy="4341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27D05176-C77A-4ECC-B6C4-D5420938B9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737E42-EC14-4852-8B1E-189760FBBDCA}"/>
              </a:ext>
            </a:extLst>
          </p:cNvPr>
          <p:cNvSpPr>
            <a:spLocks noGrp="1"/>
          </p:cNvSpPr>
          <p:nvPr>
            <p:ph idx="1"/>
          </p:nvPr>
        </p:nvSpPr>
        <p:spPr>
          <a:xfrm>
            <a:off x="628651" y="1369219"/>
            <a:ext cx="7886699" cy="30060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9DF0F99-0ABB-416A-99E5-3A773AECF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21D88-2275-498D-A10D-862ADFC658D6}"/>
              </a:ext>
            </a:extLst>
          </p:cNvPr>
          <p:cNvSpPr>
            <a:spLocks noGrp="1"/>
          </p:cNvSpPr>
          <p:nvPr>
            <p:ph type="sldNum" sz="quarter" idx="12"/>
          </p:nvPr>
        </p:nvSpPr>
        <p:spPr/>
        <p:txBody>
          <a:bodyPr/>
          <a:lstStyle/>
          <a:p>
            <a:fld id="{3487E17C-00F2-43F7-9117-163ACF173A2A}" type="slidenum">
              <a:rPr lang="en-US" smtClean="0"/>
              <a:t>‹#›</a:t>
            </a:fld>
            <a:endParaRPr lang="en-US"/>
          </a:p>
        </p:txBody>
      </p:sp>
    </p:spTree>
    <p:extLst>
      <p:ext uri="{BB962C8B-B14F-4D97-AF65-F5344CB8AC3E}">
        <p14:creationId xmlns:p14="http://schemas.microsoft.com/office/powerpoint/2010/main" val="4063904420"/>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96FF0F-05C1-4828-A11A-012A74988582}"/>
              </a:ext>
            </a:extLst>
          </p:cNvPr>
          <p:cNvSpPr/>
          <p:nvPr userDrawn="1"/>
        </p:nvSpPr>
        <p:spPr>
          <a:xfrm rot="21000000">
            <a:off x="-494555" y="-814343"/>
            <a:ext cx="9914754" cy="26662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AB9CC66B-2325-45B4-9717-ABE087A876A2}"/>
              </a:ext>
            </a:extLst>
          </p:cNvPr>
          <p:cNvSpPr/>
          <p:nvPr userDrawn="1"/>
        </p:nvSpPr>
        <p:spPr>
          <a:xfrm>
            <a:off x="331039" y="291142"/>
            <a:ext cx="8481923" cy="4341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27D05176-C77A-4ECC-B6C4-D5420938B9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737E42-EC14-4852-8B1E-189760FBBDCA}"/>
              </a:ext>
            </a:extLst>
          </p:cNvPr>
          <p:cNvSpPr>
            <a:spLocks noGrp="1"/>
          </p:cNvSpPr>
          <p:nvPr>
            <p:ph idx="1"/>
          </p:nvPr>
        </p:nvSpPr>
        <p:spPr>
          <a:xfrm>
            <a:off x="628651" y="1369219"/>
            <a:ext cx="7886699" cy="30060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9DF0F99-0ABB-416A-99E5-3A773AECF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21D88-2275-498D-A10D-862ADFC658D6}"/>
              </a:ext>
            </a:extLst>
          </p:cNvPr>
          <p:cNvSpPr>
            <a:spLocks noGrp="1"/>
          </p:cNvSpPr>
          <p:nvPr>
            <p:ph type="sldNum" sz="quarter" idx="12"/>
          </p:nvPr>
        </p:nvSpPr>
        <p:spPr/>
        <p:txBody>
          <a:bodyPr/>
          <a:lstStyle/>
          <a:p>
            <a:fld id="{3487E17C-00F2-43F7-9117-163ACF173A2A}" type="slidenum">
              <a:rPr lang="en-US" smtClean="0"/>
              <a:t>‹#›</a:t>
            </a:fld>
            <a:endParaRPr lang="en-US"/>
          </a:p>
        </p:txBody>
      </p:sp>
    </p:spTree>
    <p:extLst>
      <p:ext uri="{BB962C8B-B14F-4D97-AF65-F5344CB8AC3E}">
        <p14:creationId xmlns:p14="http://schemas.microsoft.com/office/powerpoint/2010/main" val="177449349"/>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96FF0F-05C1-4828-A11A-012A74988582}"/>
              </a:ext>
            </a:extLst>
          </p:cNvPr>
          <p:cNvSpPr/>
          <p:nvPr userDrawn="1"/>
        </p:nvSpPr>
        <p:spPr>
          <a:xfrm rot="21000000">
            <a:off x="-495213" y="3297486"/>
            <a:ext cx="10001429" cy="26662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B3164F0F-C387-4495-9406-A87754FECAA5}"/>
              </a:ext>
            </a:extLst>
          </p:cNvPr>
          <p:cNvSpPr/>
          <p:nvPr userDrawn="1"/>
        </p:nvSpPr>
        <p:spPr>
          <a:xfrm>
            <a:off x="331039" y="291142"/>
            <a:ext cx="8481923" cy="4341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27D05176-C77A-4ECC-B6C4-D5420938B9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737E42-EC14-4852-8B1E-189760FBBDCA}"/>
              </a:ext>
            </a:extLst>
          </p:cNvPr>
          <p:cNvSpPr>
            <a:spLocks noGrp="1"/>
          </p:cNvSpPr>
          <p:nvPr>
            <p:ph idx="1"/>
          </p:nvPr>
        </p:nvSpPr>
        <p:spPr>
          <a:xfrm>
            <a:off x="628651" y="1369219"/>
            <a:ext cx="7886699" cy="30060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9DF0F99-0ABB-416A-99E5-3A773AECF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21D88-2275-498D-A10D-862ADFC658D6}"/>
              </a:ext>
            </a:extLst>
          </p:cNvPr>
          <p:cNvSpPr>
            <a:spLocks noGrp="1"/>
          </p:cNvSpPr>
          <p:nvPr>
            <p:ph type="sldNum" sz="quarter" idx="12"/>
          </p:nvPr>
        </p:nvSpPr>
        <p:spPr/>
        <p:txBody>
          <a:bodyPr/>
          <a:lstStyle/>
          <a:p>
            <a:fld id="{3487E17C-00F2-43F7-9117-163ACF173A2A}" type="slidenum">
              <a:rPr lang="en-US" smtClean="0"/>
              <a:t>‹#›</a:t>
            </a:fld>
            <a:endParaRPr lang="en-US"/>
          </a:p>
        </p:txBody>
      </p:sp>
      <p:pic>
        <p:nvPicPr>
          <p:cNvPr id="9" name="Picture 8">
            <a:extLst>
              <a:ext uri="{FF2B5EF4-FFF2-40B4-BE49-F238E27FC236}">
                <a16:creationId xmlns:a16="http://schemas.microsoft.com/office/drawing/2014/main" id="{508D4BF6-8F3C-4FD3-A35C-BAE9C86B5B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8211" y="4788404"/>
            <a:ext cx="1367026" cy="189864"/>
          </a:xfrm>
          <a:prstGeom prst="rect">
            <a:avLst/>
          </a:prstGeom>
        </p:spPr>
      </p:pic>
    </p:spTree>
    <p:extLst>
      <p:ext uri="{BB962C8B-B14F-4D97-AF65-F5344CB8AC3E}">
        <p14:creationId xmlns:p14="http://schemas.microsoft.com/office/powerpoint/2010/main" val="2200485523"/>
      </p:ext>
    </p:extLst>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96FF0F-05C1-4828-A11A-012A74988582}"/>
              </a:ext>
            </a:extLst>
          </p:cNvPr>
          <p:cNvSpPr/>
          <p:nvPr userDrawn="1"/>
        </p:nvSpPr>
        <p:spPr>
          <a:xfrm rot="21000000">
            <a:off x="-495213" y="3297486"/>
            <a:ext cx="10001429" cy="26662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AB9CC66B-2325-45B4-9717-ABE087A876A2}"/>
              </a:ext>
            </a:extLst>
          </p:cNvPr>
          <p:cNvSpPr/>
          <p:nvPr userDrawn="1"/>
        </p:nvSpPr>
        <p:spPr>
          <a:xfrm>
            <a:off x="331039" y="291142"/>
            <a:ext cx="8481923" cy="4341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27D05176-C77A-4ECC-B6C4-D5420938B9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737E42-EC14-4852-8B1E-189760FBBDCA}"/>
              </a:ext>
            </a:extLst>
          </p:cNvPr>
          <p:cNvSpPr>
            <a:spLocks noGrp="1"/>
          </p:cNvSpPr>
          <p:nvPr>
            <p:ph idx="1"/>
          </p:nvPr>
        </p:nvSpPr>
        <p:spPr>
          <a:xfrm>
            <a:off x="628651" y="1369219"/>
            <a:ext cx="7886699" cy="30060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9DF0F99-0ABB-416A-99E5-3A773AECF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21D88-2275-498D-A10D-862ADFC658D6}"/>
              </a:ext>
            </a:extLst>
          </p:cNvPr>
          <p:cNvSpPr>
            <a:spLocks noGrp="1"/>
          </p:cNvSpPr>
          <p:nvPr>
            <p:ph type="sldNum" sz="quarter" idx="12"/>
          </p:nvPr>
        </p:nvSpPr>
        <p:spPr/>
        <p:txBody>
          <a:bodyPr/>
          <a:lstStyle/>
          <a:p>
            <a:fld id="{3487E17C-00F2-43F7-9117-163ACF173A2A}" type="slidenum">
              <a:rPr lang="en-US" smtClean="0"/>
              <a:t>‹#›</a:t>
            </a:fld>
            <a:endParaRPr lang="en-US"/>
          </a:p>
        </p:txBody>
      </p:sp>
      <p:pic>
        <p:nvPicPr>
          <p:cNvPr id="9" name="Picture 8">
            <a:extLst>
              <a:ext uri="{FF2B5EF4-FFF2-40B4-BE49-F238E27FC236}">
                <a16:creationId xmlns:a16="http://schemas.microsoft.com/office/drawing/2014/main" id="{508D4BF6-8F3C-4FD3-A35C-BAE9C86B5B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8211" y="4788404"/>
            <a:ext cx="1367026" cy="189864"/>
          </a:xfrm>
          <a:prstGeom prst="rect">
            <a:avLst/>
          </a:prstGeom>
        </p:spPr>
      </p:pic>
    </p:spTree>
    <p:extLst>
      <p:ext uri="{BB962C8B-B14F-4D97-AF65-F5344CB8AC3E}">
        <p14:creationId xmlns:p14="http://schemas.microsoft.com/office/powerpoint/2010/main" val="559798799"/>
      </p:ext>
    </p:extLst>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96FF0F-05C1-4828-A11A-012A74988582}"/>
              </a:ext>
            </a:extLst>
          </p:cNvPr>
          <p:cNvSpPr/>
          <p:nvPr userDrawn="1"/>
        </p:nvSpPr>
        <p:spPr>
          <a:xfrm rot="21000000">
            <a:off x="-495213" y="3297486"/>
            <a:ext cx="10001429" cy="26662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AB9CC66B-2325-45B4-9717-ABE087A876A2}"/>
              </a:ext>
            </a:extLst>
          </p:cNvPr>
          <p:cNvSpPr/>
          <p:nvPr userDrawn="1"/>
        </p:nvSpPr>
        <p:spPr>
          <a:xfrm>
            <a:off x="331039" y="291142"/>
            <a:ext cx="8481923" cy="4341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27D05176-C77A-4ECC-B6C4-D5420938B9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737E42-EC14-4852-8B1E-189760FBBDCA}"/>
              </a:ext>
            </a:extLst>
          </p:cNvPr>
          <p:cNvSpPr>
            <a:spLocks noGrp="1"/>
          </p:cNvSpPr>
          <p:nvPr>
            <p:ph idx="1"/>
          </p:nvPr>
        </p:nvSpPr>
        <p:spPr>
          <a:xfrm>
            <a:off x="628651" y="1369219"/>
            <a:ext cx="7886699" cy="30060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9DF0F99-0ABB-416A-99E5-3A773AECF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21D88-2275-498D-A10D-862ADFC658D6}"/>
              </a:ext>
            </a:extLst>
          </p:cNvPr>
          <p:cNvSpPr>
            <a:spLocks noGrp="1"/>
          </p:cNvSpPr>
          <p:nvPr>
            <p:ph type="sldNum" sz="quarter" idx="12"/>
          </p:nvPr>
        </p:nvSpPr>
        <p:spPr/>
        <p:txBody>
          <a:bodyPr/>
          <a:lstStyle/>
          <a:p>
            <a:fld id="{3487E17C-00F2-43F7-9117-163ACF173A2A}" type="slidenum">
              <a:rPr lang="en-US" smtClean="0"/>
              <a:t>‹#›</a:t>
            </a:fld>
            <a:endParaRPr lang="en-US"/>
          </a:p>
        </p:txBody>
      </p:sp>
      <p:pic>
        <p:nvPicPr>
          <p:cNvPr id="9" name="Picture 8">
            <a:extLst>
              <a:ext uri="{FF2B5EF4-FFF2-40B4-BE49-F238E27FC236}">
                <a16:creationId xmlns:a16="http://schemas.microsoft.com/office/drawing/2014/main" id="{508D4BF6-8F3C-4FD3-A35C-BAE9C86B5B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8211" y="4788404"/>
            <a:ext cx="1367026" cy="189864"/>
          </a:xfrm>
          <a:prstGeom prst="rect">
            <a:avLst/>
          </a:prstGeom>
        </p:spPr>
      </p:pic>
    </p:spTree>
    <p:extLst>
      <p:ext uri="{BB962C8B-B14F-4D97-AF65-F5344CB8AC3E}">
        <p14:creationId xmlns:p14="http://schemas.microsoft.com/office/powerpoint/2010/main" val="186438504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slide #3 – dark pic">
    <p:spTree>
      <p:nvGrpSpPr>
        <p:cNvPr id="1" name=""/>
        <p:cNvGrpSpPr/>
        <p:nvPr/>
      </p:nvGrpSpPr>
      <p:grpSpPr>
        <a:xfrm>
          <a:off x="0" y="0"/>
          <a:ext cx="0" cy="0"/>
          <a:chOff x="0" y="0"/>
          <a:chExt cx="0" cy="0"/>
        </a:xfrm>
      </p:grpSpPr>
      <p:sp>
        <p:nvSpPr>
          <p:cNvPr id="31" name="Primary-Client-Logo">
            <a:extLst>
              <a:ext uri="{FF2B5EF4-FFF2-40B4-BE49-F238E27FC236}">
                <a16:creationId xmlns:a16="http://schemas.microsoft.com/office/drawing/2014/main" id="{5B8625B6-1480-F74E-8480-E54F05C04A1E}"/>
              </a:ext>
            </a:extLst>
          </p:cNvPr>
          <p:cNvSpPr/>
          <p:nvPr userDrawn="1"/>
        </p:nvSpPr>
        <p:spPr>
          <a:xfrm>
            <a:off x="199505" y="257696"/>
            <a:ext cx="1072342" cy="1330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1"/>
            <a:ext cx="9144000" cy="3282950"/>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solidFill>
        </p:spPr>
        <p:txBody>
          <a:bodyPr wrap="square" anchor="ctr">
            <a:noAutofit/>
          </a:bodyPr>
          <a:lstStyle>
            <a:lvl1pPr marL="0" indent="0" algn="ctr">
              <a:buNone/>
              <a:defRPr/>
            </a:lvl1pPr>
          </a:lstStyle>
          <a:p>
            <a:endParaRPr lang="en-US"/>
          </a:p>
        </p:txBody>
      </p:sp>
      <p:sp>
        <p:nvSpPr>
          <p:cNvPr id="16" name="Freeform 15">
            <a:extLst>
              <a:ext uri="{FF2B5EF4-FFF2-40B4-BE49-F238E27FC236}">
                <a16:creationId xmlns:a16="http://schemas.microsoft.com/office/drawing/2014/main" id="{9C58A3EB-27BC-514E-9F05-03E18670B808}"/>
              </a:ext>
            </a:extLst>
          </p:cNvPr>
          <p:cNvSpPr/>
          <p:nvPr userDrawn="1"/>
        </p:nvSpPr>
        <p:spPr>
          <a:xfrm>
            <a:off x="-17992" y="2443685"/>
            <a:ext cx="7023794" cy="1406566"/>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3"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394036" y="2434448"/>
            <a:ext cx="5918665" cy="1387668"/>
          </a:xfrm>
        </p:spPr>
        <p:txBody>
          <a:bodyPr rIns="0" anchor="ctr" anchorCtr="0">
            <a:noAutofit/>
          </a:bodyPr>
          <a:lstStyle>
            <a:lvl1pPr algn="l">
              <a:lnSpc>
                <a:spcPct val="100000"/>
              </a:lnSpc>
              <a:defRPr sz="3200" spc="0" baseline="0">
                <a:solidFill>
                  <a:schemeClr val="bg1"/>
                </a:solidFill>
              </a:defRPr>
            </a:lvl1pPr>
          </a:lstStyle>
          <a:p>
            <a:r>
              <a:rPr lang="en-US"/>
              <a:t>Two-line 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385357" y="3917640"/>
            <a:ext cx="5918665" cy="321476"/>
          </a:xfrm>
        </p:spPr>
        <p:txBody>
          <a:bodyPr rIns="0">
            <a:noAutofit/>
          </a:bodyPr>
          <a:lstStyle>
            <a:lvl1pPr marL="0" indent="0" algn="l">
              <a:buNone/>
              <a:defRPr sz="1400">
                <a:solidFill>
                  <a:schemeClr val="accent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324196" y="4604216"/>
            <a:ext cx="8362605"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5741774" y="4741164"/>
            <a:ext cx="2945027"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4">
            <a:extLst>
              <a:ext uri="{FF2B5EF4-FFF2-40B4-BE49-F238E27FC236}">
                <a16:creationId xmlns:a16="http://schemas.microsoft.com/office/drawing/2014/main" id="{85C6AF34-C5F3-3E4D-AACD-6675E86ABE66}"/>
              </a:ext>
            </a:extLst>
          </p:cNvPr>
          <p:cNvSpPr>
            <a:spLocks noGrp="1"/>
          </p:cNvSpPr>
          <p:nvPr>
            <p:ph type="body" sz="quarter" idx="12"/>
          </p:nvPr>
        </p:nvSpPr>
        <p:spPr>
          <a:xfrm>
            <a:off x="383588" y="4538153"/>
            <a:ext cx="2257425" cy="202684"/>
          </a:xfrm>
        </p:spPr>
        <p:txBody>
          <a:bodyPr/>
          <a:lstStyle>
            <a:lvl1pPr marL="0" indent="0">
              <a:buNone/>
              <a:defRPr sz="1000" b="0"/>
            </a:lvl1pPr>
            <a:lvl2pPr marL="88898" indent="0">
              <a:buNone/>
              <a:defRPr/>
            </a:lvl2pPr>
          </a:lstStyle>
          <a:p>
            <a:pPr lvl="0"/>
            <a:r>
              <a:rPr lang="en-US"/>
              <a:t>Click to edit</a:t>
            </a:r>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58702" y="4281954"/>
            <a:ext cx="1161919" cy="402336"/>
          </a:xfrm>
          <a:prstGeom prst="rect">
            <a:avLst/>
          </a:prstGeom>
        </p:spPr>
      </p:pic>
    </p:spTree>
    <p:extLst>
      <p:ext uri="{BB962C8B-B14F-4D97-AF65-F5344CB8AC3E}">
        <p14:creationId xmlns:p14="http://schemas.microsoft.com/office/powerpoint/2010/main" val="3592008587"/>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96FF0F-05C1-4828-A11A-012A74988582}"/>
              </a:ext>
            </a:extLst>
          </p:cNvPr>
          <p:cNvSpPr/>
          <p:nvPr userDrawn="1"/>
        </p:nvSpPr>
        <p:spPr>
          <a:xfrm rot="21000000">
            <a:off x="-495213" y="3297486"/>
            <a:ext cx="10001429" cy="2666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AB9CC66B-2325-45B4-9717-ABE087A876A2}"/>
              </a:ext>
            </a:extLst>
          </p:cNvPr>
          <p:cNvSpPr/>
          <p:nvPr userDrawn="1"/>
        </p:nvSpPr>
        <p:spPr>
          <a:xfrm>
            <a:off x="331039" y="291142"/>
            <a:ext cx="8481923" cy="4341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27D05176-C77A-4ECC-B6C4-D5420938B9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737E42-EC14-4852-8B1E-189760FBBDCA}"/>
              </a:ext>
            </a:extLst>
          </p:cNvPr>
          <p:cNvSpPr>
            <a:spLocks noGrp="1"/>
          </p:cNvSpPr>
          <p:nvPr>
            <p:ph idx="1"/>
          </p:nvPr>
        </p:nvSpPr>
        <p:spPr>
          <a:xfrm>
            <a:off x="628651" y="1369219"/>
            <a:ext cx="7886699" cy="30060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9DF0F99-0ABB-416A-99E5-3A773AECF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21D88-2275-498D-A10D-862ADFC658D6}"/>
              </a:ext>
            </a:extLst>
          </p:cNvPr>
          <p:cNvSpPr>
            <a:spLocks noGrp="1"/>
          </p:cNvSpPr>
          <p:nvPr>
            <p:ph type="sldNum" sz="quarter" idx="12"/>
          </p:nvPr>
        </p:nvSpPr>
        <p:spPr/>
        <p:txBody>
          <a:bodyPr/>
          <a:lstStyle/>
          <a:p>
            <a:fld id="{3487E17C-00F2-43F7-9117-163ACF173A2A}" type="slidenum">
              <a:rPr lang="en-US" smtClean="0"/>
              <a:t>‹#›</a:t>
            </a:fld>
            <a:endParaRPr lang="en-US"/>
          </a:p>
        </p:txBody>
      </p:sp>
      <p:pic>
        <p:nvPicPr>
          <p:cNvPr id="9" name="Picture 8">
            <a:extLst>
              <a:ext uri="{FF2B5EF4-FFF2-40B4-BE49-F238E27FC236}">
                <a16:creationId xmlns:a16="http://schemas.microsoft.com/office/drawing/2014/main" id="{508D4BF6-8F3C-4FD3-A35C-BAE9C86B5B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8211" y="4788404"/>
            <a:ext cx="1367026" cy="189864"/>
          </a:xfrm>
          <a:prstGeom prst="rect">
            <a:avLst/>
          </a:prstGeom>
        </p:spPr>
      </p:pic>
    </p:spTree>
    <p:extLst>
      <p:ext uri="{BB962C8B-B14F-4D97-AF65-F5344CB8AC3E}">
        <p14:creationId xmlns:p14="http://schemas.microsoft.com/office/powerpoint/2010/main" val="2847109055"/>
      </p:ext>
    </p:extLst>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96FF0F-05C1-4828-A11A-012A74988582}"/>
              </a:ext>
            </a:extLst>
          </p:cNvPr>
          <p:cNvSpPr/>
          <p:nvPr userDrawn="1"/>
        </p:nvSpPr>
        <p:spPr>
          <a:xfrm rot="21000000">
            <a:off x="-495213" y="3297486"/>
            <a:ext cx="10001429" cy="26662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AB9CC66B-2325-45B4-9717-ABE087A876A2}"/>
              </a:ext>
            </a:extLst>
          </p:cNvPr>
          <p:cNvSpPr/>
          <p:nvPr userDrawn="1"/>
        </p:nvSpPr>
        <p:spPr>
          <a:xfrm>
            <a:off x="331039" y="291142"/>
            <a:ext cx="8481923" cy="4341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27D05176-C77A-4ECC-B6C4-D5420938B9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737E42-EC14-4852-8B1E-189760FBBDCA}"/>
              </a:ext>
            </a:extLst>
          </p:cNvPr>
          <p:cNvSpPr>
            <a:spLocks noGrp="1"/>
          </p:cNvSpPr>
          <p:nvPr>
            <p:ph idx="1"/>
          </p:nvPr>
        </p:nvSpPr>
        <p:spPr>
          <a:xfrm>
            <a:off x="628651" y="1369219"/>
            <a:ext cx="7886699" cy="30060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9DF0F99-0ABB-416A-99E5-3A773AECF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21D88-2275-498D-A10D-862ADFC658D6}"/>
              </a:ext>
            </a:extLst>
          </p:cNvPr>
          <p:cNvSpPr>
            <a:spLocks noGrp="1"/>
          </p:cNvSpPr>
          <p:nvPr>
            <p:ph type="sldNum" sz="quarter" idx="12"/>
          </p:nvPr>
        </p:nvSpPr>
        <p:spPr/>
        <p:txBody>
          <a:bodyPr/>
          <a:lstStyle/>
          <a:p>
            <a:fld id="{3487E17C-00F2-43F7-9117-163ACF173A2A}" type="slidenum">
              <a:rPr lang="en-US" smtClean="0"/>
              <a:t>‹#›</a:t>
            </a:fld>
            <a:endParaRPr lang="en-US"/>
          </a:p>
        </p:txBody>
      </p:sp>
      <p:pic>
        <p:nvPicPr>
          <p:cNvPr id="9" name="Picture 8">
            <a:extLst>
              <a:ext uri="{FF2B5EF4-FFF2-40B4-BE49-F238E27FC236}">
                <a16:creationId xmlns:a16="http://schemas.microsoft.com/office/drawing/2014/main" id="{508D4BF6-8F3C-4FD3-A35C-BAE9C86B5B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8211" y="4788404"/>
            <a:ext cx="1367026" cy="189864"/>
          </a:xfrm>
          <a:prstGeom prst="rect">
            <a:avLst/>
          </a:prstGeom>
        </p:spPr>
      </p:pic>
    </p:spTree>
    <p:extLst>
      <p:ext uri="{BB962C8B-B14F-4D97-AF65-F5344CB8AC3E}">
        <p14:creationId xmlns:p14="http://schemas.microsoft.com/office/powerpoint/2010/main" val="690151313"/>
      </p:ext>
    </p:extLst>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96FF0F-05C1-4828-A11A-012A74988582}"/>
              </a:ext>
            </a:extLst>
          </p:cNvPr>
          <p:cNvSpPr/>
          <p:nvPr userDrawn="1"/>
        </p:nvSpPr>
        <p:spPr>
          <a:xfrm rot="21000000">
            <a:off x="-495213" y="3297486"/>
            <a:ext cx="10001429" cy="26662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AB9CC66B-2325-45B4-9717-ABE087A876A2}"/>
              </a:ext>
            </a:extLst>
          </p:cNvPr>
          <p:cNvSpPr/>
          <p:nvPr userDrawn="1"/>
        </p:nvSpPr>
        <p:spPr>
          <a:xfrm>
            <a:off x="331039" y="291142"/>
            <a:ext cx="8481923" cy="4341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27D05176-C77A-4ECC-B6C4-D5420938B9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737E42-EC14-4852-8B1E-189760FBBDCA}"/>
              </a:ext>
            </a:extLst>
          </p:cNvPr>
          <p:cNvSpPr>
            <a:spLocks noGrp="1"/>
          </p:cNvSpPr>
          <p:nvPr>
            <p:ph idx="1"/>
          </p:nvPr>
        </p:nvSpPr>
        <p:spPr>
          <a:xfrm>
            <a:off x="628651" y="1369219"/>
            <a:ext cx="7886699" cy="30060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9DF0F99-0ABB-416A-99E5-3A773AECF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21D88-2275-498D-A10D-862ADFC658D6}"/>
              </a:ext>
            </a:extLst>
          </p:cNvPr>
          <p:cNvSpPr>
            <a:spLocks noGrp="1"/>
          </p:cNvSpPr>
          <p:nvPr>
            <p:ph type="sldNum" sz="quarter" idx="12"/>
          </p:nvPr>
        </p:nvSpPr>
        <p:spPr/>
        <p:txBody>
          <a:bodyPr/>
          <a:lstStyle/>
          <a:p>
            <a:fld id="{3487E17C-00F2-43F7-9117-163ACF173A2A}" type="slidenum">
              <a:rPr lang="en-US" smtClean="0"/>
              <a:t>‹#›</a:t>
            </a:fld>
            <a:endParaRPr lang="en-US"/>
          </a:p>
        </p:txBody>
      </p:sp>
      <p:pic>
        <p:nvPicPr>
          <p:cNvPr id="9" name="Picture 8">
            <a:extLst>
              <a:ext uri="{FF2B5EF4-FFF2-40B4-BE49-F238E27FC236}">
                <a16:creationId xmlns:a16="http://schemas.microsoft.com/office/drawing/2014/main" id="{508D4BF6-8F3C-4FD3-A35C-BAE9C86B5B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8211" y="4788404"/>
            <a:ext cx="1367026" cy="189864"/>
          </a:xfrm>
          <a:prstGeom prst="rect">
            <a:avLst/>
          </a:prstGeom>
        </p:spPr>
      </p:pic>
    </p:spTree>
    <p:extLst>
      <p:ext uri="{BB962C8B-B14F-4D97-AF65-F5344CB8AC3E}">
        <p14:creationId xmlns:p14="http://schemas.microsoft.com/office/powerpoint/2010/main" val="283656376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430072" y="2086377"/>
            <a:ext cx="6227505" cy="1347667"/>
          </a:xfrm>
        </p:spPr>
        <p:txBody>
          <a:bodyPr anchor="ctr">
            <a:noAutofit/>
          </a:bodyPr>
          <a:lstStyle>
            <a:lvl1pPr algn="l">
              <a:defRPr sz="3800" spc="0" baseline="0">
                <a:solidFill>
                  <a:schemeClr val="bg1"/>
                </a:solidFill>
              </a:defRPr>
            </a:lvl1pPr>
          </a:lstStyle>
          <a:p>
            <a:r>
              <a:rPr lang="en-US"/>
              <a:t>Section title</a:t>
            </a:r>
          </a:p>
        </p:txBody>
      </p:sp>
      <p:sp>
        <p:nvSpPr>
          <p:cNvPr id="16" name="Primary-Client-Logo">
            <a:extLst>
              <a:ext uri="{FF2B5EF4-FFF2-40B4-BE49-F238E27FC236}">
                <a16:creationId xmlns:a16="http://schemas.microsoft.com/office/drawing/2014/main" id="{91B53ED4-67C3-2545-961B-C7D8D4E0696B}"/>
              </a:ext>
            </a:extLst>
          </p:cNvPr>
          <p:cNvSpPr/>
          <p:nvPr/>
        </p:nvSpPr>
        <p:spPr>
          <a:xfrm>
            <a:off x="457201" y="457201"/>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bg1"/>
          </a:solidFill>
          <a:ln w="2643" cap="flat">
            <a:noFill/>
            <a:prstDash val="solid"/>
            <a:miter/>
          </a:ln>
        </p:spPr>
        <p:txBody>
          <a:bodyPr rtlCol="0" anchor="ctr"/>
          <a:lstStyle/>
          <a:p>
            <a:endParaRPr lang="en-US" sz="1800"/>
          </a:p>
        </p:txBody>
      </p:sp>
    </p:spTree>
    <p:extLst>
      <p:ext uri="{BB962C8B-B14F-4D97-AF65-F5344CB8AC3E}">
        <p14:creationId xmlns:p14="http://schemas.microsoft.com/office/powerpoint/2010/main" val="176302176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16" name="Primary-Client-Logo">
            <a:extLst>
              <a:ext uri="{FF2B5EF4-FFF2-40B4-BE49-F238E27FC236}">
                <a16:creationId xmlns:a16="http://schemas.microsoft.com/office/drawing/2014/main" id="{91B53ED4-67C3-2545-961B-C7D8D4E0696B}"/>
              </a:ext>
            </a:extLst>
          </p:cNvPr>
          <p:cNvSpPr/>
          <p:nvPr/>
        </p:nvSpPr>
        <p:spPr>
          <a:xfrm>
            <a:off x="457201" y="457201"/>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accent1"/>
          </a:solidFill>
          <a:ln w="2643" cap="flat">
            <a:noFill/>
            <a:prstDash val="solid"/>
            <a:miter/>
          </a:ln>
        </p:spPr>
        <p:txBody>
          <a:bodyPr rtlCol="0" anchor="ctr"/>
          <a:lstStyle/>
          <a:p>
            <a:endParaRPr lang="en-US" sz="1800"/>
          </a:p>
        </p:txBody>
      </p:sp>
      <p:sp>
        <p:nvSpPr>
          <p:cNvPr id="4" name="Title 1">
            <a:extLst>
              <a:ext uri="{FF2B5EF4-FFF2-40B4-BE49-F238E27FC236}">
                <a16:creationId xmlns:a16="http://schemas.microsoft.com/office/drawing/2014/main" id="{32768D57-8FE3-E24F-8256-1141A5B24F58}"/>
              </a:ext>
            </a:extLst>
          </p:cNvPr>
          <p:cNvSpPr>
            <a:spLocks noGrp="1"/>
          </p:cNvSpPr>
          <p:nvPr>
            <p:ph type="ctrTitle" hasCustomPrompt="1"/>
          </p:nvPr>
        </p:nvSpPr>
        <p:spPr>
          <a:xfrm>
            <a:off x="1430072" y="2086377"/>
            <a:ext cx="6227505" cy="1347667"/>
          </a:xfrm>
        </p:spPr>
        <p:txBody>
          <a:bodyPr anchor="ctr">
            <a:noAutofit/>
          </a:bodyPr>
          <a:lstStyle>
            <a:lvl1pPr algn="l">
              <a:defRPr sz="3800" spc="0" baseline="0">
                <a:solidFill>
                  <a:schemeClr val="tx1"/>
                </a:solidFill>
              </a:defRPr>
            </a:lvl1pPr>
          </a:lstStyle>
          <a:p>
            <a:r>
              <a:rPr lang="en-US"/>
              <a:t>Section title</a:t>
            </a:r>
          </a:p>
        </p:txBody>
      </p:sp>
    </p:spTree>
    <p:extLst>
      <p:ext uri="{BB962C8B-B14F-4D97-AF65-F5344CB8AC3E}">
        <p14:creationId xmlns:p14="http://schemas.microsoft.com/office/powerpoint/2010/main" val="213622984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2-lin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926" y="351965"/>
            <a:ext cx="7260971" cy="822631"/>
          </a:xfrm>
        </p:spPr>
        <p:txBody>
          <a:bodyPr vert="horz" lIns="91440" tIns="45720" rIns="91440" bIns="45720" rtlCol="0" anchor="t" anchorCtr="0">
            <a:noAutofit/>
          </a:bodyPr>
          <a:lstStyle>
            <a:lvl1pPr>
              <a:lnSpc>
                <a:spcPct val="100000"/>
              </a:lnSpc>
              <a:defRPr lang="en-US"/>
            </a:lvl1pPr>
          </a:lstStyle>
          <a:p>
            <a:pPr lvl="0"/>
            <a:r>
              <a:rPr lang="en-US"/>
              <a:t>Click to add a title style with a </a:t>
            </a:r>
            <a:br>
              <a:rPr lang="en-US"/>
            </a:br>
            <a:r>
              <a:rPr lang="en-US"/>
              <a:t>two-line headline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5955354" y="4681174"/>
            <a:ext cx="2455394"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5" y="1397203"/>
            <a:ext cx="7260971" cy="3079305"/>
          </a:xfrm>
        </p:spPr>
        <p:txBody>
          <a:bodyPr/>
          <a:lstStyle>
            <a:lvl1pPr marL="114297" indent="-114297">
              <a:spcBef>
                <a:spcPts val="300"/>
              </a:spcBef>
              <a:spcAft>
                <a:spcPts val="600"/>
              </a:spcAft>
              <a:buClr>
                <a:schemeClr val="accent1"/>
              </a:buClr>
              <a:defRPr sz="1425"/>
            </a:lvl1pPr>
            <a:lvl2pPr marL="217483" indent="-98423">
              <a:spcBef>
                <a:spcPct val="0"/>
              </a:spcBef>
              <a:spcAft>
                <a:spcPts val="600"/>
              </a:spcAft>
              <a:buClr>
                <a:schemeClr val="accent1"/>
              </a:buClr>
              <a:defRPr sz="1425"/>
            </a:lvl2pPr>
            <a:lvl3pPr marL="314318" indent="-82548">
              <a:spcBef>
                <a:spcPct val="0"/>
              </a:spcBef>
              <a:spcAft>
                <a:spcPts val="600"/>
              </a:spcAft>
              <a:buClr>
                <a:schemeClr val="accent1"/>
              </a:buClr>
              <a:defRPr sz="1200"/>
            </a:lvl3pPr>
            <a:lvl4pPr marL="404803" indent="-90486">
              <a:spcBef>
                <a:spcPct val="0"/>
              </a:spcBef>
              <a:spcAft>
                <a:spcPts val="600"/>
              </a:spcAft>
              <a:buClr>
                <a:schemeClr val="accent1"/>
              </a:buClr>
              <a:defRPr sz="1125"/>
            </a:lvl4pPr>
            <a:lvl5pPr marL="493701" indent="-80961">
              <a:spcBef>
                <a:spcPct val="0"/>
              </a:spcBef>
              <a:spcAft>
                <a:spcPts val="600"/>
              </a:spcAft>
              <a:buClr>
                <a:schemeClr val="accent1"/>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895103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FF9231-D549-13A3-CFC8-1821A50985E1}"/>
              </a:ext>
            </a:extLst>
          </p:cNvPr>
          <p:cNvSpPr>
            <a:spLocks noGrp="1"/>
          </p:cNvSpPr>
          <p:nvPr>
            <p:ph type="title" hasCustomPrompt="1"/>
          </p:nvPr>
        </p:nvSpPr>
        <p:spPr>
          <a:xfrm>
            <a:off x="152400" y="203200"/>
            <a:ext cx="7640319" cy="701040"/>
          </a:xfrm>
        </p:spPr>
        <p:txBody>
          <a:bodyPr/>
          <a:lstStyle>
            <a:lvl1pPr>
              <a:defRPr/>
            </a:lvl1pPr>
          </a:lstStyle>
          <a:p>
            <a:r>
              <a:rPr lang="en-US" dirty="0"/>
              <a:t>Click to Edit Master Title Style</a:t>
            </a:r>
          </a:p>
        </p:txBody>
      </p:sp>
      <p:sp>
        <p:nvSpPr>
          <p:cNvPr id="2" name="Content Placeholder 2">
            <a:extLst>
              <a:ext uri="{FF2B5EF4-FFF2-40B4-BE49-F238E27FC236}">
                <a16:creationId xmlns:a16="http://schemas.microsoft.com/office/drawing/2014/main" id="{57909C0D-67D0-5102-7CD0-EA016A3B2F82}"/>
              </a:ext>
            </a:extLst>
          </p:cNvPr>
          <p:cNvSpPr>
            <a:spLocks noGrp="1"/>
          </p:cNvSpPr>
          <p:nvPr>
            <p:ph idx="1" hasCustomPrompt="1"/>
          </p:nvPr>
        </p:nvSpPr>
        <p:spPr>
          <a:xfrm>
            <a:off x="457200" y="1060314"/>
            <a:ext cx="8229600" cy="4007341"/>
          </a:xfrm>
        </p:spPr>
        <p:txBody>
          <a:bodyPr>
            <a:normAutofit/>
          </a:bodyPr>
          <a:lstStyle>
            <a:lvl1pPr>
              <a:defRPr sz="2800"/>
            </a:lvl1pPr>
            <a:lvl2pPr>
              <a:defRPr sz="2400"/>
            </a:lvl2pPr>
            <a:lvl3pPr>
              <a:defRPr sz="2000"/>
            </a:lvl3pPr>
            <a:lvl4pPr>
              <a:defRPr sz="1800"/>
            </a:lvl4pPr>
            <a:lvl5pPr>
              <a:defRPr sz="1600"/>
            </a:lvl5pPr>
          </a:lstStyle>
          <a:p>
            <a:pPr lvl="0"/>
            <a:r>
              <a:rPr lang="en-US" dirty="0"/>
              <a:t>Click to Edit Master Text Style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9403132"/>
      </p:ext>
    </p:extLst>
  </p:cSld>
  <p:clrMapOvr>
    <a:masterClrMapping/>
  </p:clrMapOvr>
  <p:extLst>
    <p:ext uri="{DCECCB84-F9BA-43D5-87BE-67443E8EF086}">
      <p15:sldGuideLst xmlns:p15="http://schemas.microsoft.com/office/powerpoint/2012/main">
        <p15:guide id="3"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87926" y="351965"/>
            <a:ext cx="8322099" cy="549381"/>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5955353" y="4681174"/>
            <a:ext cx="2455395"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4" y="1124249"/>
            <a:ext cx="4023360" cy="3395662"/>
          </a:xfrm>
        </p:spPr>
        <p:txBody>
          <a:bodyPr/>
          <a:lstStyle>
            <a:lvl1pPr marL="114297" indent="-114297">
              <a:spcBef>
                <a:spcPts val="300"/>
              </a:spcBef>
              <a:spcAft>
                <a:spcPts val="600"/>
              </a:spcAft>
              <a:buClr>
                <a:schemeClr val="accent1"/>
              </a:buClr>
              <a:defRPr sz="1425"/>
            </a:lvl1pPr>
            <a:lvl2pPr marL="217483" indent="-90486">
              <a:spcBef>
                <a:spcPct val="0"/>
              </a:spcBef>
              <a:spcAft>
                <a:spcPts val="600"/>
              </a:spcAft>
              <a:buClr>
                <a:schemeClr val="accent1"/>
              </a:buClr>
              <a:defRPr sz="1425"/>
            </a:lvl2pPr>
            <a:lvl3pPr marL="312731" indent="-88898">
              <a:spcBef>
                <a:spcPct val="0"/>
              </a:spcBef>
              <a:spcAft>
                <a:spcPts val="600"/>
              </a:spcAft>
              <a:buClr>
                <a:schemeClr val="accent1"/>
              </a:buClr>
              <a:defRPr sz="1200"/>
            </a:lvl3pPr>
            <a:lvl4pPr marL="403215" indent="-76198">
              <a:spcBef>
                <a:spcPct val="0"/>
              </a:spcBef>
              <a:spcAft>
                <a:spcPts val="600"/>
              </a:spcAft>
              <a:buClr>
                <a:schemeClr val="accent1"/>
              </a:buClr>
              <a:defRPr sz="1125"/>
            </a:lvl4pPr>
            <a:lvl5pPr marL="506400" indent="-84136">
              <a:spcBef>
                <a:spcPct val="0"/>
              </a:spcBef>
              <a:spcAft>
                <a:spcPts val="600"/>
              </a:spcAft>
              <a:buClr>
                <a:schemeClr val="accent1"/>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4663440" y="1124249"/>
            <a:ext cx="4023360" cy="3395662"/>
          </a:xfrm>
        </p:spPr>
        <p:txBody>
          <a:bodyPr/>
          <a:lstStyle>
            <a:lvl1pPr marL="114297" indent="-114297">
              <a:spcBef>
                <a:spcPts val="300"/>
              </a:spcBef>
              <a:spcAft>
                <a:spcPts val="600"/>
              </a:spcAft>
              <a:buClr>
                <a:schemeClr val="accent1"/>
              </a:buClr>
              <a:defRPr sz="1425"/>
            </a:lvl1pPr>
            <a:lvl2pPr marL="217483" indent="-90486">
              <a:spcBef>
                <a:spcPct val="0"/>
              </a:spcBef>
              <a:spcAft>
                <a:spcPts val="600"/>
              </a:spcAft>
              <a:buClr>
                <a:schemeClr val="accent1"/>
              </a:buClr>
              <a:defRPr sz="1425"/>
            </a:lvl2pPr>
            <a:lvl3pPr marL="312731" indent="-88898">
              <a:spcBef>
                <a:spcPct val="0"/>
              </a:spcBef>
              <a:spcAft>
                <a:spcPts val="600"/>
              </a:spcAft>
              <a:buClr>
                <a:schemeClr val="accent1"/>
              </a:buClr>
              <a:defRPr sz="1200"/>
            </a:lvl3pPr>
            <a:lvl4pPr marL="403215" indent="-76198">
              <a:spcBef>
                <a:spcPct val="0"/>
              </a:spcBef>
              <a:spcAft>
                <a:spcPts val="600"/>
              </a:spcAft>
              <a:buClr>
                <a:schemeClr val="accent1"/>
              </a:buClr>
              <a:defRPr sz="1125"/>
            </a:lvl4pPr>
            <a:lvl5pPr marL="506400" indent="-84136">
              <a:spcBef>
                <a:spcPct val="0"/>
              </a:spcBef>
              <a:spcAft>
                <a:spcPts val="600"/>
              </a:spcAft>
              <a:buClr>
                <a:schemeClr val="accent1"/>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75747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2-line) and 2-column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5955353" y="4681174"/>
            <a:ext cx="2455395"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4" y="1397203"/>
            <a:ext cx="4023360" cy="3079305"/>
          </a:xfrm>
        </p:spPr>
        <p:txBody>
          <a:bodyPr/>
          <a:lstStyle>
            <a:lvl1pPr marL="114297" indent="-114297">
              <a:spcBef>
                <a:spcPts val="300"/>
              </a:spcBef>
              <a:spcAft>
                <a:spcPts val="600"/>
              </a:spcAft>
              <a:buClr>
                <a:schemeClr val="accent1"/>
              </a:buClr>
              <a:defRPr sz="1425"/>
            </a:lvl1pPr>
            <a:lvl2pPr marL="217483" indent="-90486">
              <a:spcBef>
                <a:spcPct val="0"/>
              </a:spcBef>
              <a:spcAft>
                <a:spcPts val="600"/>
              </a:spcAft>
              <a:buClr>
                <a:schemeClr val="accent1"/>
              </a:buClr>
              <a:defRPr sz="1425"/>
            </a:lvl2pPr>
            <a:lvl3pPr marL="312731" indent="-88898">
              <a:spcBef>
                <a:spcPct val="0"/>
              </a:spcBef>
              <a:spcAft>
                <a:spcPts val="600"/>
              </a:spcAft>
              <a:buClr>
                <a:schemeClr val="accent1"/>
              </a:buClr>
              <a:defRPr sz="1200"/>
            </a:lvl3pPr>
            <a:lvl4pPr marL="403215" indent="-76198">
              <a:spcBef>
                <a:spcPct val="0"/>
              </a:spcBef>
              <a:spcAft>
                <a:spcPts val="600"/>
              </a:spcAft>
              <a:buClr>
                <a:schemeClr val="accent1"/>
              </a:buClr>
              <a:defRPr sz="1125"/>
            </a:lvl4pPr>
            <a:lvl5pPr marL="506400" indent="-84136">
              <a:spcBef>
                <a:spcPct val="0"/>
              </a:spcBef>
              <a:spcAft>
                <a:spcPts val="600"/>
              </a:spcAft>
              <a:buClr>
                <a:schemeClr val="accent1"/>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4663440" y="1397203"/>
            <a:ext cx="4023360" cy="3079305"/>
          </a:xfrm>
        </p:spPr>
        <p:txBody>
          <a:bodyPr/>
          <a:lstStyle>
            <a:lvl1pPr marL="114297" indent="-114297">
              <a:spcBef>
                <a:spcPts val="300"/>
              </a:spcBef>
              <a:spcAft>
                <a:spcPts val="600"/>
              </a:spcAft>
              <a:buClr>
                <a:schemeClr val="accent1"/>
              </a:buClr>
              <a:defRPr sz="1425"/>
            </a:lvl1pPr>
            <a:lvl2pPr marL="217483" indent="-90486">
              <a:spcBef>
                <a:spcPct val="0"/>
              </a:spcBef>
              <a:spcAft>
                <a:spcPts val="600"/>
              </a:spcAft>
              <a:buClr>
                <a:schemeClr val="accent1"/>
              </a:buClr>
              <a:defRPr sz="1425"/>
            </a:lvl2pPr>
            <a:lvl3pPr marL="312731" indent="-88898">
              <a:spcBef>
                <a:spcPct val="0"/>
              </a:spcBef>
              <a:spcAft>
                <a:spcPts val="600"/>
              </a:spcAft>
              <a:buClr>
                <a:schemeClr val="accent1"/>
              </a:buClr>
              <a:defRPr sz="1200"/>
            </a:lvl3pPr>
            <a:lvl4pPr marL="403215" indent="-76198">
              <a:spcBef>
                <a:spcPct val="0"/>
              </a:spcBef>
              <a:spcAft>
                <a:spcPts val="600"/>
              </a:spcAft>
              <a:buClr>
                <a:schemeClr val="accent1"/>
              </a:buClr>
              <a:defRPr sz="1125"/>
            </a:lvl4pPr>
            <a:lvl5pPr marL="506400" indent="-84136">
              <a:spcBef>
                <a:spcPct val="0"/>
              </a:spcBef>
              <a:spcAft>
                <a:spcPts val="600"/>
              </a:spcAft>
              <a:buClr>
                <a:schemeClr val="accent1"/>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77029EA9-40C9-BA4E-A674-96547D8CB575}"/>
              </a:ext>
            </a:extLst>
          </p:cNvPr>
          <p:cNvSpPr>
            <a:spLocks noGrp="1"/>
          </p:cNvSpPr>
          <p:nvPr>
            <p:ph type="title" hasCustomPrompt="1"/>
          </p:nvPr>
        </p:nvSpPr>
        <p:spPr>
          <a:xfrm>
            <a:off x="387925" y="351965"/>
            <a:ext cx="8311896" cy="820853"/>
          </a:xfrm>
        </p:spPr>
        <p:txBody>
          <a:bodyPr vert="horz" lIns="91440" tIns="45720" rIns="91440" bIns="45720" rtlCol="0" anchor="t" anchorCtr="0">
            <a:noAutofit/>
          </a:bodyPr>
          <a:lstStyle>
            <a:lvl1pPr>
              <a:lnSpc>
                <a:spcPct val="100000"/>
              </a:lnSpc>
              <a:defRPr lang="en-US"/>
            </a:lvl1pPr>
          </a:lstStyle>
          <a:p>
            <a:pPr lvl="0"/>
            <a:r>
              <a:rPr lang="en-US"/>
              <a:t>Click to add a title style with a </a:t>
            </a:r>
            <a:br>
              <a:rPr lang="en-US"/>
            </a:br>
            <a:r>
              <a:rPr lang="en-US"/>
              <a:t>two-line headline</a:t>
            </a:r>
          </a:p>
        </p:txBody>
      </p:sp>
    </p:spTree>
    <p:extLst>
      <p:ext uri="{BB962C8B-B14F-4D97-AF65-F5344CB8AC3E}">
        <p14:creationId xmlns:p14="http://schemas.microsoft.com/office/powerpoint/2010/main" val="40445253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layou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84822" y="351965"/>
            <a:ext cx="8323312" cy="822631"/>
          </a:xfrm>
        </p:spPr>
        <p:txBody>
          <a:bodyPr/>
          <a:lstStyle>
            <a:lvl1pPr>
              <a:lnSpc>
                <a:spcPct val="100000"/>
              </a:lnSpc>
              <a:defRPr sz="24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386034" y="4270367"/>
            <a:ext cx="8074552"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8" name="Text Placeholder 7">
            <a:extLst>
              <a:ext uri="{FF2B5EF4-FFF2-40B4-BE49-F238E27FC236}">
                <a16:creationId xmlns:a16="http://schemas.microsoft.com/office/drawing/2014/main" id="{0E1EA24B-5EA2-AB43-8C64-595AAF72202A}"/>
              </a:ext>
            </a:extLst>
          </p:cNvPr>
          <p:cNvSpPr>
            <a:spLocks noGrp="1"/>
          </p:cNvSpPr>
          <p:nvPr>
            <p:ph type="body" sz="quarter" idx="21"/>
          </p:nvPr>
        </p:nvSpPr>
        <p:spPr>
          <a:xfrm>
            <a:off x="883583" y="2981268"/>
            <a:ext cx="3346704" cy="1244128"/>
          </a:xfrm>
        </p:spPr>
        <p:txBody>
          <a:bodyPr/>
          <a:lstStyle>
            <a:lvl1pPr marL="88898" marR="0" indent="-88898" algn="l" defTabSz="685783"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sz="1200"/>
            </a:lvl1pPr>
            <a:lvl2pPr marL="120647" indent="0">
              <a:buNone/>
              <a:defRPr/>
            </a:lvl2pPr>
          </a:lstStyle>
          <a:p>
            <a:pPr lvl="0"/>
            <a:r>
              <a:rPr lang="en-US"/>
              <a:t>Click to edit Master text styles</a:t>
            </a:r>
          </a:p>
          <a:p>
            <a:pPr marL="88898" marR="0" lvl="0" indent="-88898" algn="l" defTabSz="685783"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marL="88898" marR="0" lvl="0" indent="-88898" algn="l" defTabSz="685783"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marL="88898" marR="0" lvl="0" indent="-88898" algn="l" defTabSz="685783"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lvl="0"/>
            <a:endParaRPr lang="en-US"/>
          </a:p>
        </p:txBody>
      </p:sp>
      <p:sp>
        <p:nvSpPr>
          <p:cNvPr id="11" name="Text Placeholder 10">
            <a:extLst>
              <a:ext uri="{FF2B5EF4-FFF2-40B4-BE49-F238E27FC236}">
                <a16:creationId xmlns:a16="http://schemas.microsoft.com/office/drawing/2014/main" id="{678FD2D1-54D0-384D-B6C4-1ADF79A1F6B9}"/>
              </a:ext>
            </a:extLst>
          </p:cNvPr>
          <p:cNvSpPr>
            <a:spLocks noGrp="1"/>
          </p:cNvSpPr>
          <p:nvPr>
            <p:ph type="body" sz="quarter" idx="22"/>
          </p:nvPr>
        </p:nvSpPr>
        <p:spPr>
          <a:xfrm>
            <a:off x="883583" y="2718039"/>
            <a:ext cx="3346704" cy="285715"/>
          </a:xfrm>
        </p:spPr>
        <p:txBody>
          <a:bodyPr/>
          <a:lstStyle>
            <a:lvl1pPr marL="0" indent="0" algn="l">
              <a:lnSpc>
                <a:spcPct val="100000"/>
              </a:lnSpc>
              <a:buNone/>
              <a:defRPr sz="1425"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9" name="Text Placeholder 7">
            <a:extLst>
              <a:ext uri="{FF2B5EF4-FFF2-40B4-BE49-F238E27FC236}">
                <a16:creationId xmlns:a16="http://schemas.microsoft.com/office/drawing/2014/main" id="{EA3CFA97-B918-A243-8347-81ABE5965E29}"/>
              </a:ext>
            </a:extLst>
          </p:cNvPr>
          <p:cNvSpPr>
            <a:spLocks noGrp="1"/>
          </p:cNvSpPr>
          <p:nvPr>
            <p:ph type="body" sz="quarter" idx="23"/>
          </p:nvPr>
        </p:nvSpPr>
        <p:spPr>
          <a:xfrm>
            <a:off x="5024057" y="2981268"/>
            <a:ext cx="3346704" cy="1244128"/>
          </a:xfrm>
        </p:spPr>
        <p:txBody>
          <a:bodyPr/>
          <a:lstStyle>
            <a:lvl1pPr marL="88898" marR="0" indent="-88898" algn="l" defTabSz="685783"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sz="1200"/>
            </a:lvl1pPr>
            <a:lvl2pPr marL="120647" indent="0">
              <a:buNone/>
              <a:defRPr/>
            </a:lvl2pPr>
          </a:lstStyle>
          <a:p>
            <a:pPr lvl="0"/>
            <a:r>
              <a:rPr lang="en-US"/>
              <a:t>Click to edit Master text styles</a:t>
            </a:r>
          </a:p>
          <a:p>
            <a:pPr marL="88898" marR="0" lvl="0" indent="-88898" algn="l" defTabSz="685783"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marL="88898" marR="0" lvl="0" indent="-88898" algn="l" defTabSz="685783"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marL="88898" marR="0" lvl="0" indent="-88898" algn="l" defTabSz="685783"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lvl="0"/>
            <a:endParaRPr lang="en-US"/>
          </a:p>
        </p:txBody>
      </p:sp>
      <p:sp>
        <p:nvSpPr>
          <p:cNvPr id="20" name="Text Placeholder 10">
            <a:extLst>
              <a:ext uri="{FF2B5EF4-FFF2-40B4-BE49-F238E27FC236}">
                <a16:creationId xmlns:a16="http://schemas.microsoft.com/office/drawing/2014/main" id="{71222A9A-C729-754A-AB5B-7F8262F611A3}"/>
              </a:ext>
            </a:extLst>
          </p:cNvPr>
          <p:cNvSpPr>
            <a:spLocks noGrp="1"/>
          </p:cNvSpPr>
          <p:nvPr>
            <p:ph type="body" sz="quarter" idx="24"/>
          </p:nvPr>
        </p:nvSpPr>
        <p:spPr>
          <a:xfrm>
            <a:off x="5024057" y="2718039"/>
            <a:ext cx="3346704" cy="285715"/>
          </a:xfrm>
        </p:spPr>
        <p:txBody>
          <a:bodyPr/>
          <a:lstStyle>
            <a:lvl1pPr marL="0" indent="0" algn="l">
              <a:lnSpc>
                <a:spcPct val="100000"/>
              </a:lnSpc>
              <a:buNone/>
              <a:defRPr sz="1425"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Footer Placeholder 3">
            <a:extLst>
              <a:ext uri="{FF2B5EF4-FFF2-40B4-BE49-F238E27FC236}">
                <a16:creationId xmlns:a16="http://schemas.microsoft.com/office/drawing/2014/main" id="{34801EFD-7446-8E4E-AAEF-5C8D10FA2ADF}"/>
              </a:ext>
            </a:extLst>
          </p:cNvPr>
          <p:cNvSpPr>
            <a:spLocks noGrp="1"/>
          </p:cNvSpPr>
          <p:nvPr>
            <p:ph type="ftr" sz="quarter" idx="3"/>
          </p:nvPr>
        </p:nvSpPr>
        <p:spPr>
          <a:xfrm>
            <a:off x="5951020" y="4681729"/>
            <a:ext cx="2458286"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2625078808"/>
      </p:ext>
    </p:extLst>
  </p:cSld>
  <p:clrMapOvr>
    <a:masterClrMapping/>
  </p:clrMapOvr>
  <p:transition/>
  <p:extLst>
    <p:ext uri="{DCECCB84-F9BA-43D5-87BE-67443E8EF086}">
      <p15:sldGuideLst xmlns:p15="http://schemas.microsoft.com/office/powerpoint/2012/main">
        <p15:guide id="2" orient="horz" pos="350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ab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84822" y="351964"/>
            <a:ext cx="8323312" cy="792290"/>
          </a:xfrm>
        </p:spPr>
        <p:txBody>
          <a:bodyPr/>
          <a:lstStyle>
            <a:lvl1pPr>
              <a:lnSpc>
                <a:spcPct val="100000"/>
              </a:lnSpc>
              <a:defRPr sz="24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386034" y="4270367"/>
            <a:ext cx="8074552"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14" name="Table Placeholder 13">
            <a:extLst>
              <a:ext uri="{FF2B5EF4-FFF2-40B4-BE49-F238E27FC236}">
                <a16:creationId xmlns:a16="http://schemas.microsoft.com/office/drawing/2014/main" id="{D270908A-23D5-CD43-8692-062EB0F4A7A9}"/>
              </a:ext>
            </a:extLst>
          </p:cNvPr>
          <p:cNvSpPr>
            <a:spLocks noGrp="1"/>
          </p:cNvSpPr>
          <p:nvPr>
            <p:ph type="tbl" sz="quarter" idx="17"/>
          </p:nvPr>
        </p:nvSpPr>
        <p:spPr>
          <a:xfrm>
            <a:off x="377511" y="2249424"/>
            <a:ext cx="8423174" cy="2010118"/>
          </a:xfrm>
          <a:noFill/>
        </p:spPr>
        <p:txBody>
          <a:bodyPr lIns="228600" tIns="54864" rIns="228600" bIns="0" anchor="ctr"/>
          <a:lstStyle>
            <a:lvl1pPr marL="0" indent="0" algn="ctr">
              <a:buNone/>
              <a:defRPr>
                <a:solidFill>
                  <a:schemeClr val="accent1"/>
                </a:solidFill>
              </a:defRPr>
            </a:lvl1pPr>
          </a:lstStyle>
          <a:p>
            <a:endParaRPr lang="en-US"/>
          </a:p>
        </p:txBody>
      </p:sp>
      <p:sp>
        <p:nvSpPr>
          <p:cNvPr id="10" name="Footer Placeholder 3">
            <a:extLst>
              <a:ext uri="{FF2B5EF4-FFF2-40B4-BE49-F238E27FC236}">
                <a16:creationId xmlns:a16="http://schemas.microsoft.com/office/drawing/2014/main" id="{A91CB174-5B4E-3040-9C32-90B63AD71B46}"/>
              </a:ext>
            </a:extLst>
          </p:cNvPr>
          <p:cNvSpPr>
            <a:spLocks noGrp="1"/>
          </p:cNvSpPr>
          <p:nvPr>
            <p:ph type="ftr" sz="quarter" idx="3"/>
          </p:nvPr>
        </p:nvSpPr>
        <p:spPr>
          <a:xfrm>
            <a:off x="594791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2457612346"/>
      </p:ext>
    </p:extLst>
  </p:cSld>
  <p:clrMapOvr>
    <a:masterClrMapping/>
  </p:clrMapOvr>
  <p:transition/>
  <p:extLst>
    <p:ext uri="{DCECCB84-F9BA-43D5-87BE-67443E8EF086}">
      <p15:sldGuideLst xmlns:p15="http://schemas.microsoft.com/office/powerpoint/2012/main">
        <p15:guide id="2" orient="horz" pos="350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87926" y="351965"/>
            <a:ext cx="8322099" cy="475093"/>
          </a:xfrm>
        </p:spPr>
        <p:txBody>
          <a:bodyPr/>
          <a:lstStyle>
            <a:lvl1pPr>
              <a:lnSpc>
                <a:spcPct val="100000"/>
              </a:lnSpc>
              <a:defRPr sz="24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86033" y="4270367"/>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4" name="Table Placeholder 3">
            <a:extLst>
              <a:ext uri="{FF2B5EF4-FFF2-40B4-BE49-F238E27FC236}">
                <a16:creationId xmlns:a16="http://schemas.microsoft.com/office/drawing/2014/main" id="{18412AE7-14E8-314D-8735-18215A59D225}"/>
              </a:ext>
            </a:extLst>
          </p:cNvPr>
          <p:cNvSpPr>
            <a:spLocks noGrp="1"/>
          </p:cNvSpPr>
          <p:nvPr>
            <p:ph type="tbl" sz="quarter" idx="14"/>
          </p:nvPr>
        </p:nvSpPr>
        <p:spPr>
          <a:xfrm>
            <a:off x="457200" y="1243584"/>
            <a:ext cx="8229600" cy="3026664"/>
          </a:xfrm>
        </p:spPr>
        <p:txBody>
          <a:bodyPr anchor="ctr"/>
          <a:lstStyle>
            <a:lvl1pPr marL="0" indent="0" algn="ctr">
              <a:buNone/>
              <a:defRPr sz="900">
                <a:solidFill>
                  <a:schemeClr val="accent1"/>
                </a:solidFill>
              </a:defRPr>
            </a:lvl1pPr>
          </a:lstStyle>
          <a:p>
            <a:endParaRPr lang="en-US"/>
          </a:p>
        </p:txBody>
      </p:sp>
      <p:sp>
        <p:nvSpPr>
          <p:cNvPr id="7" name="Footer Placeholder 3">
            <a:extLst>
              <a:ext uri="{FF2B5EF4-FFF2-40B4-BE49-F238E27FC236}">
                <a16:creationId xmlns:a16="http://schemas.microsoft.com/office/drawing/2014/main" id="{0757D4EE-7E0C-E842-839C-0E9231F5BB1B}"/>
              </a:ext>
            </a:extLst>
          </p:cNvPr>
          <p:cNvSpPr>
            <a:spLocks noGrp="1"/>
          </p:cNvSpPr>
          <p:nvPr>
            <p:ph type="ftr" sz="quarter" idx="3"/>
          </p:nvPr>
        </p:nvSpPr>
        <p:spPr>
          <a:xfrm>
            <a:off x="5947919" y="4681174"/>
            <a:ext cx="246372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1516969149"/>
      </p:ext>
    </p:extLst>
  </p:cSld>
  <p:clrMapOvr>
    <a:masterClrMapping/>
  </p:clrMapOvr>
  <p:transition/>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content, and large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87925" y="351965"/>
            <a:ext cx="4023360" cy="822631"/>
          </a:xfrm>
        </p:spPr>
        <p:txBody>
          <a:bodyPr/>
          <a:lstStyle>
            <a:lvl1pPr>
              <a:lnSpc>
                <a:spcPct val="100000"/>
              </a:lnSpc>
              <a:defRPr sz="24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374904" y="1371600"/>
            <a:ext cx="4023360" cy="2898522"/>
          </a:xfrm>
        </p:spPr>
        <p:txBody>
          <a:bodyPr/>
          <a:lstStyle>
            <a:lvl1pPr marL="92073" indent="-92073">
              <a:lnSpc>
                <a:spcPct val="100000"/>
              </a:lnSpc>
              <a:spcBef>
                <a:spcPts val="300"/>
              </a:spcBef>
              <a:spcAft>
                <a:spcPts val="600"/>
              </a:spcAft>
              <a:buClr>
                <a:schemeClr val="accent1"/>
              </a:buClr>
              <a:defRPr sz="1425">
                <a:solidFill>
                  <a:schemeClr val="accent1"/>
                </a:solidFill>
              </a:defRPr>
            </a:lvl1pPr>
            <a:lvl2pPr marL="201608" indent="-82548">
              <a:lnSpc>
                <a:spcPct val="100000"/>
              </a:lnSpc>
              <a:spcBef>
                <a:spcPct val="0"/>
              </a:spcBef>
              <a:spcAft>
                <a:spcPts val="600"/>
              </a:spcAft>
              <a:buClr>
                <a:schemeClr val="accent1"/>
              </a:buClr>
              <a:buFont typeface="System Font Regular"/>
              <a:buChar char="-"/>
              <a:defRPr sz="1425">
                <a:solidFill>
                  <a:schemeClr val="accent1"/>
                </a:solidFill>
              </a:defRPr>
            </a:lvl2pPr>
            <a:lvl3pPr marL="306380" indent="-88898">
              <a:lnSpc>
                <a:spcPct val="100000"/>
              </a:lnSpc>
              <a:spcBef>
                <a:spcPct val="0"/>
              </a:spcBef>
              <a:spcAft>
                <a:spcPts val="600"/>
              </a:spcAft>
              <a:buClr>
                <a:schemeClr val="accent1"/>
              </a:buClr>
              <a:defRPr sz="1200">
                <a:solidFill>
                  <a:schemeClr val="accent1"/>
                </a:solidFill>
              </a:defRPr>
            </a:lvl3pPr>
            <a:lvl4pPr marL="395278" indent="-80961">
              <a:lnSpc>
                <a:spcPct val="100000"/>
              </a:lnSpc>
              <a:spcBef>
                <a:spcPct val="0"/>
              </a:spcBef>
              <a:spcAft>
                <a:spcPts val="600"/>
              </a:spcAft>
              <a:buClr>
                <a:schemeClr val="accent1"/>
              </a:buClr>
              <a:buFont typeface="System Font Regular"/>
              <a:buChar char="-"/>
              <a:defRPr sz="1125">
                <a:solidFill>
                  <a:schemeClr val="accent1"/>
                </a:solidFill>
              </a:defRPr>
            </a:lvl4pPr>
            <a:lvl5pPr marL="500051" indent="-88898">
              <a:lnSpc>
                <a:spcPct val="100000"/>
              </a:lnSpc>
              <a:spcBef>
                <a:spcPct val="0"/>
              </a:spcBef>
              <a:spcAft>
                <a:spcPts val="600"/>
              </a:spcAft>
              <a:buClr>
                <a:schemeClr val="accent1"/>
              </a:buClr>
              <a:defRPr sz="10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86034" y="4270367"/>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4659465" y="1"/>
            <a:ext cx="4484536" cy="5143499"/>
          </a:xfrm>
          <a:solidFill>
            <a:schemeClr val="tx2"/>
          </a:solidFill>
        </p:spPr>
        <p:txBody>
          <a:bodyPr anchor="ctr"/>
          <a:lstStyle>
            <a:lvl1pPr marL="0" indent="0" algn="ctr">
              <a:buNone/>
              <a:defRPr sz="1200"/>
            </a:lvl1pPr>
          </a:lstStyle>
          <a:p>
            <a:endParaRPr lang="en-US"/>
          </a:p>
        </p:txBody>
      </p:sp>
      <p:sp>
        <p:nvSpPr>
          <p:cNvPr id="9" name="Footer Placeholder 3">
            <a:extLst>
              <a:ext uri="{FF2B5EF4-FFF2-40B4-BE49-F238E27FC236}">
                <a16:creationId xmlns:a16="http://schemas.microsoft.com/office/drawing/2014/main" id="{AA237B01-3300-A94F-955A-022A5B7FCC2D}"/>
              </a:ext>
            </a:extLst>
          </p:cNvPr>
          <p:cNvSpPr>
            <a:spLocks noGrp="1"/>
          </p:cNvSpPr>
          <p:nvPr>
            <p:ph type="ftr" sz="quarter" idx="3"/>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solidFill>
                  <a:schemeClr val="bg2"/>
                </a:solidFill>
              </a:defRPr>
            </a:lvl1pPr>
          </a:lstStyle>
          <a:p>
            <a:fld id="{66DE20E4-D496-034F-914D-F7F15B93E95B}" type="slidenum">
              <a:rPr lang="en-US" smtClean="0"/>
              <a:t>‹#›</a:t>
            </a:fld>
            <a:endParaRPr lang="en-US"/>
          </a:p>
        </p:txBody>
      </p:sp>
    </p:spTree>
    <p:extLst>
      <p:ext uri="{BB962C8B-B14F-4D97-AF65-F5344CB8AC3E}">
        <p14:creationId xmlns:p14="http://schemas.microsoft.com/office/powerpoint/2010/main" val="2423819296"/>
      </p:ext>
    </p:extLst>
  </p:cSld>
  <p:clrMapOvr>
    <a:masterClrMapping/>
  </p:clrMapOvr>
  <p:transition/>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content, and small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87926" y="351965"/>
            <a:ext cx="8322099" cy="475093"/>
          </a:xfrm>
        </p:spPr>
        <p:txBody>
          <a:bodyPr/>
          <a:lstStyle>
            <a:lvl1pPr>
              <a:lnSpc>
                <a:spcPct val="100000"/>
              </a:lnSpc>
              <a:defRPr sz="24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86034" y="4270367"/>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4659465" y="1096964"/>
            <a:ext cx="4027336" cy="3447247"/>
          </a:xfrm>
          <a:solidFill>
            <a:schemeClr val="tx2"/>
          </a:solidFill>
        </p:spPr>
        <p:txBody>
          <a:bodyPr anchor="ctr"/>
          <a:lstStyle>
            <a:lvl1pPr marL="0" indent="0" algn="ctr">
              <a:buNone/>
              <a:defRPr sz="12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374904" y="1096963"/>
            <a:ext cx="4023360" cy="3173403"/>
          </a:xfrm>
        </p:spPr>
        <p:txBody>
          <a:bodyPr/>
          <a:lstStyle>
            <a:lvl1pPr marL="92073" indent="-92073">
              <a:lnSpc>
                <a:spcPct val="100000"/>
              </a:lnSpc>
              <a:spcBef>
                <a:spcPts val="300"/>
              </a:spcBef>
              <a:spcAft>
                <a:spcPts val="600"/>
              </a:spcAft>
              <a:buClr>
                <a:schemeClr val="accent1"/>
              </a:buClr>
              <a:defRPr sz="1425">
                <a:solidFill>
                  <a:schemeClr val="accent1"/>
                </a:solidFill>
              </a:defRPr>
            </a:lvl1pPr>
            <a:lvl2pPr marL="201608" indent="-92073">
              <a:lnSpc>
                <a:spcPct val="100000"/>
              </a:lnSpc>
              <a:spcBef>
                <a:spcPct val="0"/>
              </a:spcBef>
              <a:spcAft>
                <a:spcPts val="600"/>
              </a:spcAft>
              <a:buClr>
                <a:schemeClr val="accent1"/>
              </a:buClr>
              <a:buFont typeface="System Font Regular"/>
              <a:buChar char="-"/>
              <a:defRPr sz="1425">
                <a:solidFill>
                  <a:schemeClr val="accent1"/>
                </a:solidFill>
              </a:defRPr>
            </a:lvl2pPr>
            <a:lvl3pPr marL="290506" indent="-80961">
              <a:lnSpc>
                <a:spcPct val="100000"/>
              </a:lnSpc>
              <a:spcBef>
                <a:spcPct val="0"/>
              </a:spcBef>
              <a:spcAft>
                <a:spcPts val="600"/>
              </a:spcAft>
              <a:buClr>
                <a:schemeClr val="accent1"/>
              </a:buClr>
              <a:defRPr sz="1200">
                <a:solidFill>
                  <a:schemeClr val="accent1"/>
                </a:solidFill>
              </a:defRPr>
            </a:lvl3pPr>
            <a:lvl4pPr marL="379403" indent="-88898">
              <a:lnSpc>
                <a:spcPct val="100000"/>
              </a:lnSpc>
              <a:spcBef>
                <a:spcPct val="0"/>
              </a:spcBef>
              <a:spcAft>
                <a:spcPts val="600"/>
              </a:spcAft>
              <a:buClr>
                <a:schemeClr val="accent1"/>
              </a:buClr>
              <a:buFont typeface="System Font Regular"/>
              <a:buChar char="-"/>
              <a:defRPr sz="1125">
                <a:solidFill>
                  <a:schemeClr val="accent1"/>
                </a:solidFill>
              </a:defRPr>
            </a:lvl4pPr>
            <a:lvl5pPr marL="460364" indent="-73023">
              <a:lnSpc>
                <a:spcPct val="100000"/>
              </a:lnSpc>
              <a:spcBef>
                <a:spcPct val="0"/>
              </a:spcBef>
              <a:spcAft>
                <a:spcPts val="600"/>
              </a:spcAft>
              <a:buClr>
                <a:schemeClr val="accent1"/>
              </a:buClr>
              <a:defRPr sz="10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124443587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2-line), content, and small pic">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86034" y="4270367"/>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4659465" y="1370807"/>
            <a:ext cx="4027336" cy="3173403"/>
          </a:xfrm>
          <a:solidFill>
            <a:schemeClr val="tx2"/>
          </a:solidFill>
        </p:spPr>
        <p:txBody>
          <a:bodyPr anchor="ctr"/>
          <a:lstStyle>
            <a:lvl1pPr marL="0" indent="0" algn="ctr">
              <a:buNone/>
              <a:defRPr sz="12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374904" y="1371602"/>
            <a:ext cx="4023360" cy="2898766"/>
          </a:xfrm>
        </p:spPr>
        <p:txBody>
          <a:bodyPr/>
          <a:lstStyle>
            <a:lvl1pPr marL="92073" indent="-92073">
              <a:lnSpc>
                <a:spcPct val="100000"/>
              </a:lnSpc>
              <a:spcBef>
                <a:spcPts val="300"/>
              </a:spcBef>
              <a:spcAft>
                <a:spcPts val="600"/>
              </a:spcAft>
              <a:buClr>
                <a:schemeClr val="accent1"/>
              </a:buClr>
              <a:defRPr sz="1425">
                <a:solidFill>
                  <a:schemeClr val="accent1"/>
                </a:solidFill>
              </a:defRPr>
            </a:lvl1pPr>
            <a:lvl2pPr marL="201608" indent="-92073">
              <a:lnSpc>
                <a:spcPct val="100000"/>
              </a:lnSpc>
              <a:spcBef>
                <a:spcPct val="0"/>
              </a:spcBef>
              <a:spcAft>
                <a:spcPts val="600"/>
              </a:spcAft>
              <a:buClr>
                <a:schemeClr val="accent1"/>
              </a:buClr>
              <a:buFont typeface="System Font Regular"/>
              <a:buChar char="-"/>
              <a:defRPr sz="1425">
                <a:solidFill>
                  <a:schemeClr val="accent1"/>
                </a:solidFill>
              </a:defRPr>
            </a:lvl2pPr>
            <a:lvl3pPr marL="290506" indent="-80961">
              <a:lnSpc>
                <a:spcPct val="100000"/>
              </a:lnSpc>
              <a:spcBef>
                <a:spcPct val="0"/>
              </a:spcBef>
              <a:spcAft>
                <a:spcPts val="600"/>
              </a:spcAft>
              <a:buClr>
                <a:schemeClr val="accent1"/>
              </a:buClr>
              <a:defRPr sz="1200">
                <a:solidFill>
                  <a:schemeClr val="accent1"/>
                </a:solidFill>
              </a:defRPr>
            </a:lvl3pPr>
            <a:lvl4pPr marL="379403" indent="-88898">
              <a:lnSpc>
                <a:spcPct val="100000"/>
              </a:lnSpc>
              <a:spcBef>
                <a:spcPct val="0"/>
              </a:spcBef>
              <a:spcAft>
                <a:spcPts val="600"/>
              </a:spcAft>
              <a:buClr>
                <a:schemeClr val="accent1"/>
              </a:buClr>
              <a:buFont typeface="System Font Regular"/>
              <a:buChar char="-"/>
              <a:defRPr sz="1125">
                <a:solidFill>
                  <a:schemeClr val="accent1"/>
                </a:solidFill>
              </a:defRPr>
            </a:lvl4pPr>
            <a:lvl5pPr marL="460364" indent="-73023">
              <a:lnSpc>
                <a:spcPct val="100000"/>
              </a:lnSpc>
              <a:spcBef>
                <a:spcPct val="0"/>
              </a:spcBef>
              <a:spcAft>
                <a:spcPts val="600"/>
              </a:spcAft>
              <a:buClr>
                <a:schemeClr val="accent1"/>
              </a:buClr>
              <a:defRPr sz="1050">
                <a:solidFill>
                  <a:schemeClr val="accent1"/>
                </a:solidFill>
              </a:defRPr>
            </a:lvl5pPr>
          </a:lstStyle>
          <a:p>
            <a:pPr marL="92073" marR="0" lvl="0" indent="-92073" algn="l" defTabSz="685783" rtl="0" eaLnBrk="1" fontAlgn="auto" latinLnBrk="0" hangingPunct="1">
              <a:lnSpc>
                <a:spcPct val="100000"/>
              </a:lnSpc>
              <a:spcBef>
                <a:spcPts val="300"/>
              </a:spcBef>
              <a:spcAft>
                <a:spcPts val="3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9" name="Title 1">
            <a:extLst>
              <a:ext uri="{FF2B5EF4-FFF2-40B4-BE49-F238E27FC236}">
                <a16:creationId xmlns:a16="http://schemas.microsoft.com/office/drawing/2014/main" id="{FD556004-769B-824A-A347-C2C035D1BBE6}"/>
              </a:ext>
            </a:extLst>
          </p:cNvPr>
          <p:cNvSpPr>
            <a:spLocks noGrp="1"/>
          </p:cNvSpPr>
          <p:nvPr>
            <p:ph type="title" hasCustomPrompt="1"/>
          </p:nvPr>
        </p:nvSpPr>
        <p:spPr>
          <a:xfrm>
            <a:off x="387925" y="351965"/>
            <a:ext cx="8311896" cy="822631"/>
          </a:xfrm>
        </p:spPr>
        <p:txBody>
          <a:bodyPr/>
          <a:lstStyle>
            <a:lvl1pPr>
              <a:lnSpc>
                <a:spcPct val="100000"/>
              </a:lnSpc>
              <a:defRPr sz="24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346953111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5241923" y="1183069"/>
            <a:ext cx="3453187" cy="2261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87926" y="351965"/>
            <a:ext cx="8322099" cy="475093"/>
          </a:xfrm>
        </p:spPr>
        <p:txBody>
          <a:bodyPr/>
          <a:lstStyle>
            <a:lvl1pPr>
              <a:lnSpc>
                <a:spcPct val="100000"/>
              </a:lnSpc>
              <a:defRPr sz="24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374904" y="1096964"/>
            <a:ext cx="4023360" cy="3169183"/>
          </a:xfrm>
        </p:spPr>
        <p:txBody>
          <a:bodyPr/>
          <a:lstStyle>
            <a:lvl1pPr marL="92073" indent="-92073">
              <a:lnSpc>
                <a:spcPct val="100000"/>
              </a:lnSpc>
              <a:spcBef>
                <a:spcPts val="300"/>
              </a:spcBef>
              <a:spcAft>
                <a:spcPts val="600"/>
              </a:spcAft>
              <a:buClr>
                <a:schemeClr val="accent1"/>
              </a:buClr>
              <a:defRPr sz="1425">
                <a:solidFill>
                  <a:schemeClr val="accent1"/>
                </a:solidFill>
                <a:latin typeface="+mn-lt"/>
              </a:defRPr>
            </a:lvl1pPr>
            <a:lvl2pPr marL="201608" indent="-96836">
              <a:lnSpc>
                <a:spcPct val="100000"/>
              </a:lnSpc>
              <a:spcBef>
                <a:spcPct val="0"/>
              </a:spcBef>
              <a:spcAft>
                <a:spcPts val="600"/>
              </a:spcAft>
              <a:buClr>
                <a:schemeClr val="accent1"/>
              </a:buClr>
              <a:buFont typeface="System Font Regular"/>
              <a:buChar char="-"/>
              <a:defRPr sz="1425">
                <a:solidFill>
                  <a:schemeClr val="accent1"/>
                </a:solidFill>
                <a:latin typeface="+mn-lt"/>
              </a:defRPr>
            </a:lvl2pPr>
            <a:lvl3pPr marL="298442" indent="-88898">
              <a:lnSpc>
                <a:spcPct val="100000"/>
              </a:lnSpc>
              <a:spcBef>
                <a:spcPct val="0"/>
              </a:spcBef>
              <a:spcAft>
                <a:spcPts val="600"/>
              </a:spcAft>
              <a:buClr>
                <a:schemeClr val="accent1"/>
              </a:buClr>
              <a:defRPr sz="1200">
                <a:solidFill>
                  <a:schemeClr val="accent1"/>
                </a:solidFill>
                <a:latin typeface="+mn-lt"/>
              </a:defRPr>
            </a:lvl3pPr>
            <a:lvl4pPr marL="395278" indent="-96836">
              <a:lnSpc>
                <a:spcPct val="100000"/>
              </a:lnSpc>
              <a:spcBef>
                <a:spcPct val="0"/>
              </a:spcBef>
              <a:spcAft>
                <a:spcPts val="600"/>
              </a:spcAft>
              <a:buClr>
                <a:schemeClr val="accent1"/>
              </a:buClr>
              <a:buFont typeface="System Font Regular"/>
              <a:buChar char="-"/>
              <a:defRPr sz="1125">
                <a:solidFill>
                  <a:schemeClr val="accent1"/>
                </a:solidFill>
                <a:latin typeface="+mn-lt"/>
              </a:defRPr>
            </a:lvl4pPr>
            <a:lvl5pPr marL="500051" indent="-96836">
              <a:lnSpc>
                <a:spcPct val="100000"/>
              </a:lnSpc>
              <a:spcBef>
                <a:spcPct val="0"/>
              </a:spcBef>
              <a:spcAft>
                <a:spcPts val="600"/>
              </a:spcAft>
              <a:buClr>
                <a:schemeClr val="accent1"/>
              </a:buClr>
              <a:defRPr sz="1050">
                <a:solidFill>
                  <a:schemeClr val="accent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86033" y="4270367"/>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5344887" y="1309927"/>
            <a:ext cx="3243944" cy="2134376"/>
          </a:xfrm>
        </p:spPr>
        <p:txBody>
          <a:bodyPr/>
          <a:lstStyle>
            <a:lvl1pPr marL="0" indent="0" algn="l">
              <a:buNone/>
              <a:defRPr sz="2000" b="1" spc="0" baseline="0">
                <a:solidFill>
                  <a:schemeClr val="accent1"/>
                </a:solidFill>
                <a:latin typeface="Georgia" panose="02040502050405020303" pitchFamily="18" charset="0"/>
              </a:defRPr>
            </a:lvl1pPr>
            <a:lvl2pPr marL="120647" indent="0">
              <a:buNone/>
              <a:defRPr sz="7200">
                <a:latin typeface="Georgia" panose="02040502050405020303" pitchFamily="18" charset="0"/>
              </a:defRPr>
            </a:lvl2pPr>
            <a:lvl3pPr marL="293681" indent="0">
              <a:buNone/>
              <a:defRPr sz="7200">
                <a:latin typeface="Georgia" panose="02040502050405020303" pitchFamily="18" charset="0"/>
              </a:defRPr>
            </a:lvl3pPr>
            <a:lvl4pPr marL="404802" indent="0">
              <a:buNone/>
              <a:defRPr sz="7200">
                <a:latin typeface="Georgia" panose="02040502050405020303" pitchFamily="18" charset="0"/>
              </a:defRPr>
            </a:lvl4pPr>
            <a:lvl5pPr marL="577835" indent="0">
              <a:buNone/>
              <a:defRPr sz="7200">
                <a:latin typeface="Georgia" panose="02040502050405020303" pitchFamily="18" charset="0"/>
              </a:defRPr>
            </a:lvl5pPr>
          </a:lstStyle>
          <a:p>
            <a:pPr lvl="0"/>
            <a:r>
              <a:rPr lang="en-US"/>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5952260" y="4681174"/>
            <a:ext cx="2461366"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356373807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2 lin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5241923" y="1469709"/>
            <a:ext cx="3453187" cy="2261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86033" y="4270367"/>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5344887" y="1596566"/>
            <a:ext cx="3243944" cy="2134376"/>
          </a:xfrm>
        </p:spPr>
        <p:txBody>
          <a:bodyPr/>
          <a:lstStyle>
            <a:lvl1pPr marL="0" indent="0" algn="l">
              <a:buNone/>
              <a:defRPr sz="2000" b="1" spc="0" baseline="0">
                <a:solidFill>
                  <a:schemeClr val="accent1"/>
                </a:solidFill>
                <a:latin typeface="Georgia" panose="02040502050405020303" pitchFamily="18" charset="0"/>
              </a:defRPr>
            </a:lvl1pPr>
            <a:lvl2pPr marL="120647" indent="0">
              <a:buNone/>
              <a:defRPr sz="7200">
                <a:latin typeface="Georgia" panose="02040502050405020303" pitchFamily="18" charset="0"/>
              </a:defRPr>
            </a:lvl2pPr>
            <a:lvl3pPr marL="293681" indent="0">
              <a:buNone/>
              <a:defRPr sz="7200">
                <a:latin typeface="Georgia" panose="02040502050405020303" pitchFamily="18" charset="0"/>
              </a:defRPr>
            </a:lvl3pPr>
            <a:lvl4pPr marL="404802" indent="0">
              <a:buNone/>
              <a:defRPr sz="7200">
                <a:latin typeface="Georgia" panose="02040502050405020303" pitchFamily="18" charset="0"/>
              </a:defRPr>
            </a:lvl4pPr>
            <a:lvl5pPr marL="577835" indent="0">
              <a:buNone/>
              <a:defRPr sz="7200">
                <a:latin typeface="Georgia" panose="02040502050405020303" pitchFamily="18" charset="0"/>
              </a:defRPr>
            </a:lvl5pPr>
          </a:lstStyle>
          <a:p>
            <a:pPr lvl="0"/>
            <a:r>
              <a:rPr lang="en-US"/>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5952260" y="4681174"/>
            <a:ext cx="2461366"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9" name="Content Placeholder 2">
            <a:extLst>
              <a:ext uri="{FF2B5EF4-FFF2-40B4-BE49-F238E27FC236}">
                <a16:creationId xmlns:a16="http://schemas.microsoft.com/office/drawing/2014/main" id="{6D16490D-0665-6F4D-9A29-A4051903B1F7}"/>
              </a:ext>
            </a:extLst>
          </p:cNvPr>
          <p:cNvSpPr>
            <a:spLocks noGrp="1"/>
          </p:cNvSpPr>
          <p:nvPr>
            <p:ph idx="15"/>
          </p:nvPr>
        </p:nvSpPr>
        <p:spPr>
          <a:xfrm>
            <a:off x="374904" y="1371600"/>
            <a:ext cx="4023360" cy="2898766"/>
          </a:xfrm>
        </p:spPr>
        <p:txBody>
          <a:bodyPr/>
          <a:lstStyle>
            <a:lvl1pPr marL="92073" indent="-92073">
              <a:lnSpc>
                <a:spcPct val="100000"/>
              </a:lnSpc>
              <a:spcBef>
                <a:spcPts val="300"/>
              </a:spcBef>
              <a:spcAft>
                <a:spcPts val="600"/>
              </a:spcAft>
              <a:buClr>
                <a:schemeClr val="accent1"/>
              </a:buClr>
              <a:defRPr sz="1425">
                <a:solidFill>
                  <a:schemeClr val="accent1"/>
                </a:solidFill>
              </a:defRPr>
            </a:lvl1pPr>
            <a:lvl2pPr marL="201608" indent="-92073">
              <a:lnSpc>
                <a:spcPct val="100000"/>
              </a:lnSpc>
              <a:spcBef>
                <a:spcPct val="0"/>
              </a:spcBef>
              <a:spcAft>
                <a:spcPts val="600"/>
              </a:spcAft>
              <a:buClr>
                <a:schemeClr val="accent1"/>
              </a:buClr>
              <a:buFont typeface="System Font Regular"/>
              <a:buChar char="-"/>
              <a:defRPr sz="1425">
                <a:solidFill>
                  <a:schemeClr val="accent1"/>
                </a:solidFill>
              </a:defRPr>
            </a:lvl2pPr>
            <a:lvl3pPr marL="290506" indent="-80961">
              <a:lnSpc>
                <a:spcPct val="100000"/>
              </a:lnSpc>
              <a:spcBef>
                <a:spcPct val="0"/>
              </a:spcBef>
              <a:spcAft>
                <a:spcPts val="600"/>
              </a:spcAft>
              <a:buClr>
                <a:schemeClr val="accent1"/>
              </a:buClr>
              <a:defRPr sz="1200">
                <a:solidFill>
                  <a:schemeClr val="accent1"/>
                </a:solidFill>
              </a:defRPr>
            </a:lvl3pPr>
            <a:lvl4pPr marL="379403" indent="-88898">
              <a:lnSpc>
                <a:spcPct val="100000"/>
              </a:lnSpc>
              <a:spcBef>
                <a:spcPct val="0"/>
              </a:spcBef>
              <a:spcAft>
                <a:spcPts val="600"/>
              </a:spcAft>
              <a:buClr>
                <a:schemeClr val="accent1"/>
              </a:buClr>
              <a:buFont typeface="System Font Regular"/>
              <a:buChar char="-"/>
              <a:defRPr sz="1125">
                <a:solidFill>
                  <a:schemeClr val="accent1"/>
                </a:solidFill>
              </a:defRPr>
            </a:lvl4pPr>
            <a:lvl5pPr marL="460364" indent="-73023">
              <a:lnSpc>
                <a:spcPct val="100000"/>
              </a:lnSpc>
              <a:spcBef>
                <a:spcPct val="0"/>
              </a:spcBef>
              <a:spcAft>
                <a:spcPts val="600"/>
              </a:spcAft>
              <a:buClr>
                <a:schemeClr val="accent1"/>
              </a:buClr>
              <a:defRPr sz="1050">
                <a:solidFill>
                  <a:schemeClr val="accent1"/>
                </a:solidFill>
              </a:defRPr>
            </a:lvl5pPr>
          </a:lstStyle>
          <a:p>
            <a:pPr marL="92073" marR="0" lvl="0" indent="-92073" algn="l" defTabSz="685783" rtl="0" eaLnBrk="1" fontAlgn="auto" latinLnBrk="0" hangingPunct="1">
              <a:lnSpc>
                <a:spcPct val="100000"/>
              </a:lnSpc>
              <a:spcBef>
                <a:spcPts val="300"/>
              </a:spcBef>
              <a:spcAft>
                <a:spcPts val="3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43AA5499-0B30-3845-8F4C-708EA873253C}"/>
              </a:ext>
            </a:extLst>
          </p:cNvPr>
          <p:cNvSpPr>
            <a:spLocks noGrp="1"/>
          </p:cNvSpPr>
          <p:nvPr>
            <p:ph type="title" hasCustomPrompt="1"/>
          </p:nvPr>
        </p:nvSpPr>
        <p:spPr>
          <a:xfrm>
            <a:off x="387925" y="351965"/>
            <a:ext cx="8311896" cy="822631"/>
          </a:xfrm>
        </p:spPr>
        <p:txBody>
          <a:bodyPr/>
          <a:lstStyle>
            <a:lvl1pPr>
              <a:lnSpc>
                <a:spcPct val="100000"/>
              </a:lnSpc>
              <a:defRPr sz="24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2835408131"/>
      </p:ext>
    </p:extLst>
  </p:cSld>
  <p:clrMapOvr>
    <a:masterClrMapping/>
  </p:clrMapOvr>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E5A18B-95AB-C869-D043-C476E3E1564B}"/>
              </a:ext>
            </a:extLst>
          </p:cNvPr>
          <p:cNvSpPr>
            <a:spLocks noGrp="1"/>
          </p:cNvSpPr>
          <p:nvPr>
            <p:ph type="title" hasCustomPrompt="1"/>
          </p:nvPr>
        </p:nvSpPr>
        <p:spPr>
          <a:xfrm>
            <a:off x="152400" y="203200"/>
            <a:ext cx="7640319" cy="701040"/>
          </a:xfrm>
        </p:spPr>
        <p:txBody>
          <a:bodyPr/>
          <a:lstStyle>
            <a:lvl1pPr>
              <a:defRPr/>
            </a:lvl1pPr>
          </a:lstStyle>
          <a:p>
            <a:r>
              <a:rPr lang="en-US" dirty="0"/>
              <a:t>Click to Edit Master Title Style</a:t>
            </a:r>
          </a:p>
        </p:txBody>
      </p:sp>
      <p:sp>
        <p:nvSpPr>
          <p:cNvPr id="2" name="Content Placeholder 2">
            <a:extLst>
              <a:ext uri="{FF2B5EF4-FFF2-40B4-BE49-F238E27FC236}">
                <a16:creationId xmlns:a16="http://schemas.microsoft.com/office/drawing/2014/main" id="{F55CA96D-EB9E-09B1-9B0A-303410F3C6D3}"/>
              </a:ext>
            </a:extLst>
          </p:cNvPr>
          <p:cNvSpPr>
            <a:spLocks noGrp="1"/>
          </p:cNvSpPr>
          <p:nvPr>
            <p:ph idx="1" hasCustomPrompt="1"/>
          </p:nvPr>
        </p:nvSpPr>
        <p:spPr>
          <a:xfrm>
            <a:off x="457200" y="1060314"/>
            <a:ext cx="8229600" cy="4007341"/>
          </a:xfrm>
        </p:spPr>
        <p:txBody>
          <a:bodyPr>
            <a:normAutofit/>
          </a:bodyPr>
          <a:lstStyle>
            <a:lvl1pPr>
              <a:defRPr sz="2800"/>
            </a:lvl1pPr>
            <a:lvl2pPr>
              <a:defRPr sz="2400"/>
            </a:lvl2pPr>
            <a:lvl3pPr>
              <a:defRPr sz="2000"/>
            </a:lvl3pPr>
            <a:lvl4pPr>
              <a:defRPr sz="1800"/>
            </a:lvl4pPr>
            <a:lvl5pPr>
              <a:defRPr sz="1600"/>
            </a:lvl5pPr>
          </a:lstStyle>
          <a:p>
            <a:pPr lvl="0"/>
            <a:r>
              <a:rPr lang="en-US" dirty="0"/>
              <a:t>Click to Edit Master Text Style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5079769"/>
      </p:ext>
    </p:extLst>
  </p:cSld>
  <p:clrMapOvr>
    <a:masterClrMapping/>
  </p:clrMapOvr>
  <p:extLst>
    <p:ext uri="{DCECCB84-F9BA-43D5-87BE-67443E8EF086}">
      <p15:sldGuideLst xmlns:p15="http://schemas.microsoft.com/office/powerpoint/2012/main">
        <p15:guide id="3" pos="28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content and char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87926" y="351965"/>
            <a:ext cx="8322099" cy="475093"/>
          </a:xfrm>
        </p:spPr>
        <p:txBody>
          <a:bodyPr/>
          <a:lstStyle>
            <a:lvl1pPr>
              <a:lnSpc>
                <a:spcPct val="100000"/>
              </a:lnSpc>
              <a:defRPr sz="24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86033" y="4270367"/>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800600" y="1069848"/>
            <a:ext cx="3886200" cy="3218688"/>
          </a:xfrm>
        </p:spPr>
        <p:txBody>
          <a:bodyPr anchor="ctr"/>
          <a:lstStyle>
            <a:lvl1pPr marL="0" indent="0" algn="ctr">
              <a:buNone/>
              <a:defRPr sz="900">
                <a:solidFill>
                  <a:schemeClr val="accent1"/>
                </a:solidFill>
              </a:defRPr>
            </a:lvl1pPr>
          </a:lstStyle>
          <a:p>
            <a:endParaRPr lang="en-US"/>
          </a:p>
        </p:txBody>
      </p:sp>
      <p:sp>
        <p:nvSpPr>
          <p:cNvPr id="21" name="Content Placeholder 2">
            <a:extLst>
              <a:ext uri="{FF2B5EF4-FFF2-40B4-BE49-F238E27FC236}">
                <a16:creationId xmlns:a16="http://schemas.microsoft.com/office/drawing/2014/main" id="{7584C915-AEBA-9E46-B545-D476DC3D7F89}"/>
              </a:ext>
            </a:extLst>
          </p:cNvPr>
          <p:cNvSpPr>
            <a:spLocks noGrp="1"/>
          </p:cNvSpPr>
          <p:nvPr>
            <p:ph idx="15"/>
          </p:nvPr>
        </p:nvSpPr>
        <p:spPr>
          <a:xfrm>
            <a:off x="374904" y="1096963"/>
            <a:ext cx="4023360" cy="3173403"/>
          </a:xfrm>
        </p:spPr>
        <p:txBody>
          <a:bodyPr/>
          <a:lstStyle>
            <a:lvl1pPr marL="92073" indent="-92073">
              <a:lnSpc>
                <a:spcPct val="100000"/>
              </a:lnSpc>
              <a:spcBef>
                <a:spcPts val="300"/>
              </a:spcBef>
              <a:spcAft>
                <a:spcPts val="600"/>
              </a:spcAft>
              <a:buClr>
                <a:schemeClr val="accent1"/>
              </a:buClr>
              <a:defRPr sz="1425">
                <a:solidFill>
                  <a:schemeClr val="accent1"/>
                </a:solidFill>
              </a:defRPr>
            </a:lvl1pPr>
            <a:lvl2pPr marL="201608" indent="-92073">
              <a:lnSpc>
                <a:spcPct val="100000"/>
              </a:lnSpc>
              <a:spcBef>
                <a:spcPct val="0"/>
              </a:spcBef>
              <a:spcAft>
                <a:spcPts val="600"/>
              </a:spcAft>
              <a:buClr>
                <a:schemeClr val="accent1"/>
              </a:buClr>
              <a:buFont typeface="System Font Regular"/>
              <a:buChar char="-"/>
              <a:defRPr sz="1425">
                <a:solidFill>
                  <a:schemeClr val="accent1"/>
                </a:solidFill>
              </a:defRPr>
            </a:lvl2pPr>
            <a:lvl3pPr marL="290506" indent="-80961">
              <a:lnSpc>
                <a:spcPct val="100000"/>
              </a:lnSpc>
              <a:spcBef>
                <a:spcPct val="0"/>
              </a:spcBef>
              <a:spcAft>
                <a:spcPts val="600"/>
              </a:spcAft>
              <a:buClr>
                <a:schemeClr val="accent1"/>
              </a:buClr>
              <a:defRPr sz="1200">
                <a:solidFill>
                  <a:schemeClr val="accent1"/>
                </a:solidFill>
              </a:defRPr>
            </a:lvl3pPr>
            <a:lvl4pPr marL="379403" indent="-88898">
              <a:lnSpc>
                <a:spcPct val="100000"/>
              </a:lnSpc>
              <a:spcBef>
                <a:spcPct val="0"/>
              </a:spcBef>
              <a:spcAft>
                <a:spcPts val="600"/>
              </a:spcAft>
              <a:buClr>
                <a:schemeClr val="accent1"/>
              </a:buClr>
              <a:buFont typeface="System Font Regular"/>
              <a:buChar char="-"/>
              <a:defRPr sz="1125">
                <a:solidFill>
                  <a:schemeClr val="accent1"/>
                </a:solidFill>
              </a:defRPr>
            </a:lvl4pPr>
            <a:lvl5pPr marL="460364" indent="-73023">
              <a:lnSpc>
                <a:spcPct val="100000"/>
              </a:lnSpc>
              <a:spcBef>
                <a:spcPct val="0"/>
              </a:spcBef>
              <a:spcAft>
                <a:spcPts val="600"/>
              </a:spcAft>
              <a:buClr>
                <a:schemeClr val="accent1"/>
              </a:buClr>
              <a:defRPr sz="10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393931860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2-line), content and chart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86033" y="4270367"/>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800600" y="1344168"/>
            <a:ext cx="3886200" cy="2926080"/>
          </a:xfrm>
        </p:spPr>
        <p:txBody>
          <a:bodyPr anchor="ctr"/>
          <a:lstStyle>
            <a:lvl1pPr marL="0" indent="0" algn="ctr">
              <a:buNone/>
              <a:defRPr sz="900">
                <a:solidFill>
                  <a:schemeClr val="accent1"/>
                </a:solidFill>
              </a:defRPr>
            </a:lvl1pPr>
          </a:lstStyle>
          <a:p>
            <a:endParaRPr lang="en-US"/>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50" name="Content Placeholder 2">
            <a:extLst>
              <a:ext uri="{FF2B5EF4-FFF2-40B4-BE49-F238E27FC236}">
                <a16:creationId xmlns:a16="http://schemas.microsoft.com/office/drawing/2014/main" id="{254BAD4D-A958-A440-B45A-D94955E74A05}"/>
              </a:ext>
            </a:extLst>
          </p:cNvPr>
          <p:cNvSpPr>
            <a:spLocks noGrp="1"/>
          </p:cNvSpPr>
          <p:nvPr>
            <p:ph idx="15"/>
          </p:nvPr>
        </p:nvSpPr>
        <p:spPr>
          <a:xfrm>
            <a:off x="374904" y="1371602"/>
            <a:ext cx="4023360" cy="2898766"/>
          </a:xfrm>
        </p:spPr>
        <p:txBody>
          <a:bodyPr/>
          <a:lstStyle>
            <a:lvl1pPr marL="92073" indent="-92073">
              <a:lnSpc>
                <a:spcPct val="100000"/>
              </a:lnSpc>
              <a:spcBef>
                <a:spcPts val="300"/>
              </a:spcBef>
              <a:spcAft>
                <a:spcPts val="600"/>
              </a:spcAft>
              <a:buClr>
                <a:schemeClr val="accent1"/>
              </a:buClr>
              <a:defRPr sz="1425">
                <a:solidFill>
                  <a:schemeClr val="accent1"/>
                </a:solidFill>
              </a:defRPr>
            </a:lvl1pPr>
            <a:lvl2pPr marL="201608" indent="-92073">
              <a:lnSpc>
                <a:spcPct val="100000"/>
              </a:lnSpc>
              <a:spcBef>
                <a:spcPct val="0"/>
              </a:spcBef>
              <a:spcAft>
                <a:spcPts val="600"/>
              </a:spcAft>
              <a:buClr>
                <a:schemeClr val="accent1"/>
              </a:buClr>
              <a:buFont typeface="System Font Regular"/>
              <a:buChar char="-"/>
              <a:defRPr sz="1425">
                <a:solidFill>
                  <a:schemeClr val="accent1"/>
                </a:solidFill>
              </a:defRPr>
            </a:lvl2pPr>
            <a:lvl3pPr marL="290506" indent="-80961">
              <a:lnSpc>
                <a:spcPct val="100000"/>
              </a:lnSpc>
              <a:spcBef>
                <a:spcPct val="0"/>
              </a:spcBef>
              <a:spcAft>
                <a:spcPts val="600"/>
              </a:spcAft>
              <a:buClr>
                <a:schemeClr val="accent1"/>
              </a:buClr>
              <a:defRPr sz="1200">
                <a:solidFill>
                  <a:schemeClr val="accent1"/>
                </a:solidFill>
              </a:defRPr>
            </a:lvl3pPr>
            <a:lvl4pPr marL="379403" indent="-88898">
              <a:lnSpc>
                <a:spcPct val="100000"/>
              </a:lnSpc>
              <a:spcBef>
                <a:spcPct val="0"/>
              </a:spcBef>
              <a:spcAft>
                <a:spcPts val="600"/>
              </a:spcAft>
              <a:buClr>
                <a:schemeClr val="accent1"/>
              </a:buClr>
              <a:buFont typeface="System Font Regular"/>
              <a:buChar char="-"/>
              <a:defRPr sz="1125">
                <a:solidFill>
                  <a:schemeClr val="accent1"/>
                </a:solidFill>
              </a:defRPr>
            </a:lvl4pPr>
            <a:lvl5pPr marL="460364" indent="-73023">
              <a:lnSpc>
                <a:spcPct val="100000"/>
              </a:lnSpc>
              <a:spcBef>
                <a:spcPct val="0"/>
              </a:spcBef>
              <a:spcAft>
                <a:spcPts val="600"/>
              </a:spcAft>
              <a:buClr>
                <a:schemeClr val="accent1"/>
              </a:buClr>
              <a:defRPr sz="1050">
                <a:solidFill>
                  <a:schemeClr val="accent1"/>
                </a:solidFill>
              </a:defRPr>
            </a:lvl5pPr>
          </a:lstStyle>
          <a:p>
            <a:pPr marL="92073" marR="0" lvl="0" indent="-92073" algn="l" defTabSz="685783" rtl="0" eaLnBrk="1" fontAlgn="auto" latinLnBrk="0" hangingPunct="1">
              <a:lnSpc>
                <a:spcPct val="100000"/>
              </a:lnSpc>
              <a:spcBef>
                <a:spcPts val="300"/>
              </a:spcBef>
              <a:spcAft>
                <a:spcPts val="3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itle 1">
            <a:extLst>
              <a:ext uri="{FF2B5EF4-FFF2-40B4-BE49-F238E27FC236}">
                <a16:creationId xmlns:a16="http://schemas.microsoft.com/office/drawing/2014/main" id="{30378E39-EE63-5F43-BA84-E27BA0E2F43D}"/>
              </a:ext>
            </a:extLst>
          </p:cNvPr>
          <p:cNvSpPr>
            <a:spLocks noGrp="1"/>
          </p:cNvSpPr>
          <p:nvPr>
            <p:ph type="title" hasCustomPrompt="1"/>
          </p:nvPr>
        </p:nvSpPr>
        <p:spPr>
          <a:xfrm>
            <a:off x="387925" y="351965"/>
            <a:ext cx="8311896" cy="822631"/>
          </a:xfrm>
        </p:spPr>
        <p:txBody>
          <a:bodyPr/>
          <a:lstStyle>
            <a:lvl1pPr>
              <a:lnSpc>
                <a:spcPct val="100000"/>
              </a:lnSpc>
              <a:defRPr sz="24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239292496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content and char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87926" y="351965"/>
            <a:ext cx="8322099" cy="475093"/>
          </a:xfrm>
        </p:spPr>
        <p:txBody>
          <a:bodyPr/>
          <a:lstStyle>
            <a:lvl1pPr>
              <a:lnSpc>
                <a:spcPct val="100000"/>
              </a:lnSpc>
              <a:defRPr sz="24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374905" y="1097281"/>
            <a:ext cx="3527171" cy="3169183"/>
          </a:xfrm>
        </p:spPr>
        <p:txBody>
          <a:bodyPr/>
          <a:lstStyle>
            <a:lvl1pPr marL="92073" indent="-92073">
              <a:lnSpc>
                <a:spcPct val="100000"/>
              </a:lnSpc>
              <a:spcBef>
                <a:spcPts val="300"/>
              </a:spcBef>
              <a:spcAft>
                <a:spcPts val="600"/>
              </a:spcAft>
              <a:buClr>
                <a:schemeClr val="accent1"/>
              </a:buClr>
              <a:defRPr sz="1425">
                <a:solidFill>
                  <a:schemeClr val="accent1"/>
                </a:solidFill>
              </a:defRPr>
            </a:lvl1pPr>
            <a:lvl2pPr marL="193670" indent="-84136">
              <a:lnSpc>
                <a:spcPct val="100000"/>
              </a:lnSpc>
              <a:spcBef>
                <a:spcPct val="0"/>
              </a:spcBef>
              <a:spcAft>
                <a:spcPts val="600"/>
              </a:spcAft>
              <a:buClr>
                <a:schemeClr val="accent1"/>
              </a:buClr>
              <a:buFont typeface="System Font Regular"/>
              <a:buChar char="-"/>
              <a:defRPr sz="1425">
                <a:solidFill>
                  <a:schemeClr val="accent1"/>
                </a:solidFill>
              </a:defRPr>
            </a:lvl2pPr>
            <a:lvl3pPr marL="282568" indent="-80961">
              <a:lnSpc>
                <a:spcPct val="100000"/>
              </a:lnSpc>
              <a:spcBef>
                <a:spcPct val="0"/>
              </a:spcBef>
              <a:spcAft>
                <a:spcPts val="600"/>
              </a:spcAft>
              <a:buClr>
                <a:schemeClr val="accent1"/>
              </a:buClr>
              <a:defRPr sz="1200">
                <a:solidFill>
                  <a:schemeClr val="accent1"/>
                </a:solidFill>
              </a:defRPr>
            </a:lvl3pPr>
            <a:lvl4pPr marL="363529" indent="-80961">
              <a:lnSpc>
                <a:spcPct val="100000"/>
              </a:lnSpc>
              <a:spcBef>
                <a:spcPct val="0"/>
              </a:spcBef>
              <a:spcAft>
                <a:spcPts val="600"/>
              </a:spcAft>
              <a:buClr>
                <a:schemeClr val="accent1"/>
              </a:buClr>
              <a:buFont typeface="System Font Regular"/>
              <a:buChar char="-"/>
              <a:defRPr sz="1125">
                <a:solidFill>
                  <a:schemeClr val="accent1"/>
                </a:solidFill>
              </a:defRPr>
            </a:lvl4pPr>
            <a:lvl5pPr marL="460364" indent="-88898">
              <a:lnSpc>
                <a:spcPct val="100000"/>
              </a:lnSpc>
              <a:spcBef>
                <a:spcPct val="0"/>
              </a:spcBef>
              <a:spcAft>
                <a:spcPts val="600"/>
              </a:spcAft>
              <a:buClr>
                <a:schemeClr val="accent1"/>
              </a:buClr>
              <a:defRPr sz="10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86033" y="4270367"/>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044950" y="1096087"/>
            <a:ext cx="4709160" cy="3163824"/>
          </a:xfrm>
        </p:spPr>
        <p:txBody>
          <a:bodyPr anchor="ctr"/>
          <a:lstStyle>
            <a:lvl1pPr marL="0" indent="0" algn="ctr">
              <a:buNone/>
              <a:defRPr sz="900">
                <a:solidFill>
                  <a:schemeClr val="accent1"/>
                </a:solidFill>
              </a:defRPr>
            </a:lvl1pPr>
          </a:lstStyle>
          <a:p>
            <a:endParaRPr lang="en-US"/>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12927176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2-line), content and char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86033" y="4270367"/>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041648" y="1371601"/>
            <a:ext cx="4709160" cy="2898648"/>
          </a:xfrm>
        </p:spPr>
        <p:txBody>
          <a:bodyPr anchor="ctr"/>
          <a:lstStyle>
            <a:lvl1pPr marL="0" indent="0" algn="ctr">
              <a:buNone/>
              <a:defRPr sz="900">
                <a:solidFill>
                  <a:schemeClr val="accent1"/>
                </a:solidFill>
              </a:defRPr>
            </a:lvl1pPr>
          </a:lstStyle>
          <a:p>
            <a:endParaRPr lang="en-US"/>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63" name="Content Placeholder 2">
            <a:extLst>
              <a:ext uri="{FF2B5EF4-FFF2-40B4-BE49-F238E27FC236}">
                <a16:creationId xmlns:a16="http://schemas.microsoft.com/office/drawing/2014/main" id="{1EF2830B-505D-3247-9562-60314ACE4164}"/>
              </a:ext>
            </a:extLst>
          </p:cNvPr>
          <p:cNvSpPr>
            <a:spLocks noGrp="1"/>
          </p:cNvSpPr>
          <p:nvPr>
            <p:ph idx="15"/>
          </p:nvPr>
        </p:nvSpPr>
        <p:spPr>
          <a:xfrm>
            <a:off x="374905" y="1371602"/>
            <a:ext cx="3527171" cy="2898766"/>
          </a:xfrm>
        </p:spPr>
        <p:txBody>
          <a:bodyPr/>
          <a:lstStyle>
            <a:lvl1pPr marL="92073" indent="-92073">
              <a:lnSpc>
                <a:spcPct val="100000"/>
              </a:lnSpc>
              <a:spcBef>
                <a:spcPts val="300"/>
              </a:spcBef>
              <a:spcAft>
                <a:spcPts val="600"/>
              </a:spcAft>
              <a:buClr>
                <a:schemeClr val="accent1"/>
              </a:buClr>
              <a:defRPr sz="1425">
                <a:solidFill>
                  <a:schemeClr val="accent1"/>
                </a:solidFill>
              </a:defRPr>
            </a:lvl1pPr>
            <a:lvl2pPr marL="201608" indent="-92073">
              <a:lnSpc>
                <a:spcPct val="100000"/>
              </a:lnSpc>
              <a:spcBef>
                <a:spcPct val="0"/>
              </a:spcBef>
              <a:spcAft>
                <a:spcPts val="600"/>
              </a:spcAft>
              <a:buClr>
                <a:schemeClr val="accent1"/>
              </a:buClr>
              <a:buFont typeface="System Font Regular"/>
              <a:buChar char="-"/>
              <a:defRPr sz="1425">
                <a:solidFill>
                  <a:schemeClr val="accent1"/>
                </a:solidFill>
              </a:defRPr>
            </a:lvl2pPr>
            <a:lvl3pPr marL="290506" indent="-80961">
              <a:lnSpc>
                <a:spcPct val="100000"/>
              </a:lnSpc>
              <a:spcBef>
                <a:spcPct val="0"/>
              </a:spcBef>
              <a:spcAft>
                <a:spcPts val="600"/>
              </a:spcAft>
              <a:buClr>
                <a:schemeClr val="accent1"/>
              </a:buClr>
              <a:defRPr sz="1200">
                <a:solidFill>
                  <a:schemeClr val="accent1"/>
                </a:solidFill>
              </a:defRPr>
            </a:lvl3pPr>
            <a:lvl4pPr marL="379403" indent="-88898">
              <a:lnSpc>
                <a:spcPct val="100000"/>
              </a:lnSpc>
              <a:spcBef>
                <a:spcPct val="0"/>
              </a:spcBef>
              <a:spcAft>
                <a:spcPts val="600"/>
              </a:spcAft>
              <a:buClr>
                <a:schemeClr val="accent1"/>
              </a:buClr>
              <a:buFont typeface="System Font Regular"/>
              <a:buChar char="-"/>
              <a:defRPr sz="1125">
                <a:solidFill>
                  <a:schemeClr val="accent1"/>
                </a:solidFill>
              </a:defRPr>
            </a:lvl4pPr>
            <a:lvl5pPr marL="460364" indent="-73023">
              <a:lnSpc>
                <a:spcPct val="100000"/>
              </a:lnSpc>
              <a:spcBef>
                <a:spcPct val="0"/>
              </a:spcBef>
              <a:spcAft>
                <a:spcPts val="600"/>
              </a:spcAft>
              <a:buClr>
                <a:schemeClr val="accent1"/>
              </a:buClr>
              <a:defRPr sz="1050">
                <a:solidFill>
                  <a:schemeClr val="accent1"/>
                </a:solidFill>
              </a:defRPr>
            </a:lvl5pPr>
          </a:lstStyle>
          <a:p>
            <a:pPr marL="92073" marR="0" lvl="0" indent="-92073" algn="l" defTabSz="685783" rtl="0" eaLnBrk="1" fontAlgn="auto" latinLnBrk="0" hangingPunct="1">
              <a:lnSpc>
                <a:spcPct val="100000"/>
              </a:lnSpc>
              <a:spcBef>
                <a:spcPts val="300"/>
              </a:spcBef>
              <a:spcAft>
                <a:spcPts val="3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 name="Title 1">
            <a:extLst>
              <a:ext uri="{FF2B5EF4-FFF2-40B4-BE49-F238E27FC236}">
                <a16:creationId xmlns:a16="http://schemas.microsoft.com/office/drawing/2014/main" id="{961B6958-FC02-3943-AAE0-C24A8AD0B6BB}"/>
              </a:ext>
            </a:extLst>
          </p:cNvPr>
          <p:cNvSpPr>
            <a:spLocks noGrp="1"/>
          </p:cNvSpPr>
          <p:nvPr>
            <p:ph type="title" hasCustomPrompt="1"/>
          </p:nvPr>
        </p:nvSpPr>
        <p:spPr>
          <a:xfrm>
            <a:off x="387925" y="351965"/>
            <a:ext cx="8311896" cy="822631"/>
          </a:xfrm>
        </p:spPr>
        <p:txBody>
          <a:bodyPr/>
          <a:lstStyle>
            <a:lvl1pPr>
              <a:lnSpc>
                <a:spcPct val="100000"/>
              </a:lnSpc>
              <a:defRPr sz="24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120100287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86033" y="4270367"/>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384048" y="960120"/>
            <a:ext cx="8394192" cy="3310128"/>
          </a:xfrm>
        </p:spPr>
        <p:txBody>
          <a:bodyPr anchor="ctr"/>
          <a:lstStyle>
            <a:lvl1pPr marL="0" indent="0" algn="ctr">
              <a:buFont typeface="Arial" panose="020B0604020202020204" pitchFamily="34" charset="0"/>
              <a:buNone/>
              <a:defRPr sz="900">
                <a:solidFill>
                  <a:schemeClr val="accent1"/>
                </a:solidFill>
              </a:defRPr>
            </a:lvl1pPr>
          </a:lstStyle>
          <a:p>
            <a:endParaRPr lang="en-US"/>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387925" y="351966"/>
            <a:ext cx="8311896" cy="521170"/>
          </a:xfrm>
        </p:spPr>
        <p:txBody>
          <a:bodyPr/>
          <a:lstStyle>
            <a:lvl1pPr>
              <a:lnSpc>
                <a:spcPct val="100000"/>
              </a:lnSpc>
              <a:defRPr sz="2400"/>
            </a:lvl1pPr>
          </a:lstStyle>
          <a:p>
            <a:r>
              <a:rPr lang="en-US"/>
              <a:t>Click to add a title style</a:t>
            </a:r>
          </a:p>
        </p:txBody>
      </p:sp>
    </p:spTree>
    <p:extLst>
      <p:ext uri="{BB962C8B-B14F-4D97-AF65-F5344CB8AC3E}">
        <p14:creationId xmlns:p14="http://schemas.microsoft.com/office/powerpoint/2010/main" val="1099065890"/>
      </p:ext>
    </p:extLst>
  </p:cSld>
  <p:clrMapOvr>
    <a:masterClrMapping/>
  </p:clrMapOvr>
  <p:transition/>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2-lin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86033" y="4270367"/>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384048" y="1252728"/>
            <a:ext cx="8394192" cy="3017520"/>
          </a:xfrm>
        </p:spPr>
        <p:txBody>
          <a:bodyPr anchor="ctr"/>
          <a:lstStyle>
            <a:lvl1pPr marL="0" indent="0" algn="ctr">
              <a:buFont typeface="Arial" panose="020B0604020202020204" pitchFamily="34" charset="0"/>
              <a:buNone/>
              <a:defRPr sz="900">
                <a:solidFill>
                  <a:schemeClr val="accent1"/>
                </a:solidFill>
              </a:defRPr>
            </a:lvl1pPr>
          </a:lstStyle>
          <a:p>
            <a:endParaRPr lang="en-US"/>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387925" y="351965"/>
            <a:ext cx="8311896" cy="822631"/>
          </a:xfrm>
        </p:spPr>
        <p:txBody>
          <a:bodyPr/>
          <a:lstStyle>
            <a:lvl1pPr>
              <a:lnSpc>
                <a:spcPct val="100000"/>
              </a:lnSpc>
              <a:defRPr sz="24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4230149340"/>
      </p:ext>
    </p:extLst>
  </p:cSld>
  <p:clrMapOvr>
    <a:masterClrMapping/>
  </p:clrMapOvr>
  <p:transition/>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87926" y="351965"/>
            <a:ext cx="8322099" cy="549381"/>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5952259" y="4681174"/>
            <a:ext cx="2462829" cy="274637"/>
          </a:xfrm>
          <a:prstGeom prst="rect">
            <a:avLst/>
          </a:prstGeom>
        </p:spPr>
        <p:txBody>
          <a:bodyPr vert="horz" lIns="91440" tIns="45720" rIns="91440" bIns="45720" rtlCol="0" anchor="ctr"/>
          <a:lstStyle>
            <a:lvl1pPr algn="r">
              <a:buClr>
                <a:schemeClr val="accent1"/>
              </a:buClr>
              <a:defRPr sz="800">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1575228" y="1411520"/>
            <a:ext cx="5931958" cy="2320462"/>
          </a:xfrm>
        </p:spPr>
        <p:txBody>
          <a:bodyPr anchor="ctr" anchorCtr="0"/>
          <a:lstStyle>
            <a:lvl1pPr marL="192083" indent="-192083">
              <a:spcBef>
                <a:spcPts val="600"/>
              </a:spcBef>
              <a:spcAft>
                <a:spcPts val="300"/>
              </a:spcAft>
              <a:buClr>
                <a:schemeClr val="accent1"/>
              </a:buClr>
              <a:buFont typeface="+mj-lt"/>
              <a:buAutoNum type="arabicPeriod"/>
              <a:defRPr sz="1425"/>
            </a:lvl1pPr>
            <a:lvl2pPr marL="297656" indent="-111919">
              <a:spcBef>
                <a:spcPct val="0"/>
              </a:spcBef>
              <a:spcAft>
                <a:spcPts val="300"/>
              </a:spcAft>
              <a:buClr>
                <a:schemeClr val="accent1"/>
              </a:buClr>
              <a:buFont typeface="Arial" panose="020B0604020202020204" pitchFamily="34" charset="0"/>
              <a:buChar char="•"/>
              <a:defRPr sz="1275"/>
            </a:lvl2pPr>
            <a:lvl3pPr marL="390515" indent="-228594">
              <a:spcBef>
                <a:spcPct val="0"/>
              </a:spcBef>
              <a:spcAft>
                <a:spcPts val="300"/>
              </a:spcAft>
              <a:buFont typeface="+mj-lt"/>
              <a:buAutoNum type="arabicPeriod"/>
              <a:defRPr sz="1100"/>
            </a:lvl3pPr>
            <a:lvl4pPr marL="469889" indent="-228594">
              <a:spcBef>
                <a:spcPct val="0"/>
              </a:spcBef>
              <a:spcAft>
                <a:spcPts val="300"/>
              </a:spcAft>
              <a:buFont typeface="+mj-lt"/>
              <a:buAutoNum type="arabicPeriod"/>
              <a:defRPr sz="1050"/>
            </a:lvl4pPr>
            <a:lvl5pPr marL="539737" indent="-228594">
              <a:spcBef>
                <a:spcPct val="0"/>
              </a:spcBef>
              <a:spcAft>
                <a:spcPts val="300"/>
              </a:spcAft>
              <a:buFont typeface="+mj-lt"/>
              <a:buAutoNum type="arabicPeriod"/>
              <a:defRPr sz="10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488672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ur sections w/ numb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t>‹#›</a:t>
            </a:fld>
            <a:endParaRPr lang="en-US"/>
          </a:p>
        </p:txBody>
      </p:sp>
      <p:cxnSp>
        <p:nvCxnSpPr>
          <p:cNvPr id="5" name="Straight Connector 4">
            <a:extLst>
              <a:ext uri="{FF2B5EF4-FFF2-40B4-BE49-F238E27FC236}">
                <a16:creationId xmlns:a16="http://schemas.microsoft.com/office/drawing/2014/main" id="{45C0617B-A41B-B94F-A8DE-6993D064F9CD}"/>
              </a:ext>
            </a:extLst>
          </p:cNvPr>
          <p:cNvCxnSpPr/>
          <p:nvPr userDrawn="1"/>
        </p:nvCxnSpPr>
        <p:spPr>
          <a:xfrm flipH="1">
            <a:off x="880937" y="1394733"/>
            <a:ext cx="738212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p:nvPr userDrawn="1"/>
        </p:nvCxnSpPr>
        <p:spPr>
          <a:xfrm flipH="1">
            <a:off x="880936" y="2400163"/>
            <a:ext cx="738213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p:nvPr userDrawn="1"/>
        </p:nvCxnSpPr>
        <p:spPr>
          <a:xfrm flipH="1">
            <a:off x="880936" y="3405593"/>
            <a:ext cx="7382130" cy="0"/>
          </a:xfrm>
          <a:prstGeom prst="line">
            <a:avLst/>
          </a:prstGeom>
          <a:noFill/>
          <a:ln w="9525" cap="flat" cmpd="sng" algn="ctr">
            <a:solidFill>
              <a:schemeClr val="tx2">
                <a:lumMod val="60000"/>
                <a:lumOff val="40000"/>
              </a:schemeClr>
            </a:solidFill>
            <a:prstDash val="solid"/>
          </a:ln>
          <a:effectLst/>
        </p:spPr>
      </p:cxnSp>
      <p:sp>
        <p:nvSpPr>
          <p:cNvPr id="34" name="Text Placeholder 33">
            <a:extLst>
              <a:ext uri="{FF2B5EF4-FFF2-40B4-BE49-F238E27FC236}">
                <a16:creationId xmlns:a16="http://schemas.microsoft.com/office/drawing/2014/main" id="{9CB06751-CB75-614D-A598-4763478A2CC7}"/>
              </a:ext>
            </a:extLst>
          </p:cNvPr>
          <p:cNvSpPr>
            <a:spLocks noGrp="1"/>
          </p:cNvSpPr>
          <p:nvPr userDrawn="1">
            <p:ph type="body" sz="quarter" idx="12" hasCustomPrompt="1"/>
          </p:nvPr>
        </p:nvSpPr>
        <p:spPr>
          <a:xfrm>
            <a:off x="880936" y="549444"/>
            <a:ext cx="804672" cy="804672"/>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4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a:t>
            </a:r>
          </a:p>
        </p:txBody>
      </p:sp>
      <p:sp>
        <p:nvSpPr>
          <p:cNvPr id="35" name="Text Placeholder 33">
            <a:extLst>
              <a:ext uri="{FF2B5EF4-FFF2-40B4-BE49-F238E27FC236}">
                <a16:creationId xmlns:a16="http://schemas.microsoft.com/office/drawing/2014/main" id="{0F5B778C-62CF-294F-A8A7-ADB8D30F7E4B}"/>
              </a:ext>
            </a:extLst>
          </p:cNvPr>
          <p:cNvSpPr>
            <a:spLocks noGrp="1"/>
          </p:cNvSpPr>
          <p:nvPr userDrawn="1">
            <p:ph type="body" sz="quarter" idx="13" hasCustomPrompt="1"/>
          </p:nvPr>
        </p:nvSpPr>
        <p:spPr>
          <a:xfrm>
            <a:off x="880936" y="1555249"/>
            <a:ext cx="804672" cy="804672"/>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4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a:t>
            </a:r>
          </a:p>
        </p:txBody>
      </p:sp>
      <p:sp>
        <p:nvSpPr>
          <p:cNvPr id="36" name="Text Placeholder 33">
            <a:extLst>
              <a:ext uri="{FF2B5EF4-FFF2-40B4-BE49-F238E27FC236}">
                <a16:creationId xmlns:a16="http://schemas.microsoft.com/office/drawing/2014/main" id="{0C74DA92-54F5-534D-89FC-7CCB28538954}"/>
              </a:ext>
            </a:extLst>
          </p:cNvPr>
          <p:cNvSpPr>
            <a:spLocks noGrp="1"/>
          </p:cNvSpPr>
          <p:nvPr userDrawn="1">
            <p:ph type="body" sz="quarter" idx="14" hasCustomPrompt="1"/>
          </p:nvPr>
        </p:nvSpPr>
        <p:spPr>
          <a:xfrm>
            <a:off x="880936" y="2560679"/>
            <a:ext cx="804672" cy="804672"/>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4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a:t>
            </a:r>
          </a:p>
        </p:txBody>
      </p:sp>
      <p:sp>
        <p:nvSpPr>
          <p:cNvPr id="37" name="Text Placeholder 33">
            <a:extLst>
              <a:ext uri="{FF2B5EF4-FFF2-40B4-BE49-F238E27FC236}">
                <a16:creationId xmlns:a16="http://schemas.microsoft.com/office/drawing/2014/main" id="{9F262C8B-5C7F-B14A-BA25-50C34A7FD288}"/>
              </a:ext>
            </a:extLst>
          </p:cNvPr>
          <p:cNvSpPr>
            <a:spLocks noGrp="1"/>
          </p:cNvSpPr>
          <p:nvPr userDrawn="1">
            <p:ph type="body" sz="quarter" idx="15" hasCustomPrompt="1"/>
          </p:nvPr>
        </p:nvSpPr>
        <p:spPr>
          <a:xfrm>
            <a:off x="880936" y="3565734"/>
            <a:ext cx="804672" cy="804672"/>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4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a:t>
            </a:r>
          </a:p>
        </p:txBody>
      </p: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1923113" y="663405"/>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1923113" y="884008"/>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1923113" y="1668834"/>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1923113" y="1889437"/>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1923113" y="2669460"/>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1923113" y="2890063"/>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1923113" y="3674889"/>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1923113" y="3895492"/>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a:t>Type Division Name here</a:t>
            </a:r>
          </a:p>
        </p:txBody>
      </p:sp>
    </p:spTree>
    <p:extLst>
      <p:ext uri="{BB962C8B-B14F-4D97-AF65-F5344CB8AC3E}">
        <p14:creationId xmlns:p14="http://schemas.microsoft.com/office/powerpoint/2010/main" val="320519540"/>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our sections with ic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t>‹#›</a:t>
            </a:fld>
            <a:endParaRPr lang="en-US"/>
          </a:p>
        </p:txBody>
      </p:sp>
      <p:cxnSp>
        <p:nvCxnSpPr>
          <p:cNvPr id="5" name="Straight Connector 4">
            <a:extLst>
              <a:ext uri="{FF2B5EF4-FFF2-40B4-BE49-F238E27FC236}">
                <a16:creationId xmlns:a16="http://schemas.microsoft.com/office/drawing/2014/main" id="{45C0617B-A41B-B94F-A8DE-6993D064F9CD}"/>
              </a:ext>
            </a:extLst>
          </p:cNvPr>
          <p:cNvCxnSpPr/>
          <p:nvPr userDrawn="1"/>
        </p:nvCxnSpPr>
        <p:spPr>
          <a:xfrm flipH="1">
            <a:off x="880937" y="1394733"/>
            <a:ext cx="738212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p:nvPr userDrawn="1"/>
        </p:nvCxnSpPr>
        <p:spPr>
          <a:xfrm flipH="1">
            <a:off x="880936" y="2400163"/>
            <a:ext cx="738213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p:nvPr userDrawn="1"/>
        </p:nvCxnSpPr>
        <p:spPr>
          <a:xfrm flipH="1">
            <a:off x="880936" y="3405593"/>
            <a:ext cx="7382130" cy="0"/>
          </a:xfrm>
          <a:prstGeom prst="line">
            <a:avLst/>
          </a:prstGeom>
          <a:noFill/>
          <a:ln w="9525" cap="flat" cmpd="sng" algn="ctr">
            <a:solidFill>
              <a:schemeClr val="tx2">
                <a:lumMod val="60000"/>
                <a:lumOff val="40000"/>
              </a:schemeClr>
            </a:solidFill>
            <a:prstDash val="solid"/>
          </a:ln>
          <a:effectLst/>
        </p:spPr>
      </p:cxn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1923113" y="663405"/>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1923113" y="884008"/>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1923113" y="1668834"/>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1923113" y="1889437"/>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1923113" y="2669460"/>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1923113" y="2890063"/>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1923113" y="3674889"/>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1923113" y="3895492"/>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a:t>Type Division Name here</a:t>
            </a:r>
          </a:p>
        </p:txBody>
      </p:sp>
    </p:spTree>
    <p:extLst>
      <p:ext uri="{BB962C8B-B14F-4D97-AF65-F5344CB8AC3E}">
        <p14:creationId xmlns:p14="http://schemas.microsoft.com/office/powerpoint/2010/main" val="413270841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bleed image light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9144000" cy="5143500"/>
          </a:xfrm>
          <a:solidFill>
            <a:schemeClr val="tx2">
              <a:lumMod val="60000"/>
              <a:lumOff val="40000"/>
            </a:schemeClr>
          </a:solidFill>
        </p:spPr>
        <p:txBody>
          <a:bodyPr anchor="ctr"/>
          <a:lstStyle>
            <a:lvl1pPr marL="0" indent="0" algn="ctr">
              <a:buNone/>
              <a:defRPr/>
            </a:lvl1pPr>
          </a:lstStyle>
          <a:p>
            <a:endParaRPr lang="en-US"/>
          </a:p>
        </p:txBody>
      </p:sp>
      <p:sp>
        <p:nvSpPr>
          <p:cNvPr id="5" name="Slide Number Placeholder 4"/>
          <p:cNvSpPr>
            <a:spLocks noGrp="1"/>
          </p:cNvSpPr>
          <p:nvPr>
            <p:ph type="sldNum" sz="quarter" idx="12"/>
          </p:nvPr>
        </p:nvSpPr>
        <p:spPr/>
        <p:txBody>
          <a:bodyPr/>
          <a:lstStyle/>
          <a:p>
            <a:fld id="{90F9BDA0-AF0E-4BA8-B742-3B9C92A3E6FE}" type="slidenum">
              <a:rPr lang="en-US" smtClean="0"/>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5977054" y="4681174"/>
            <a:ext cx="2455395"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7" name="TextBox 6">
            <a:extLst>
              <a:ext uri="{FF2B5EF4-FFF2-40B4-BE49-F238E27FC236}">
                <a16:creationId xmlns:a16="http://schemas.microsoft.com/office/drawing/2014/main" id="{457E1A05-8BEA-C340-A5A9-DFD9053D0678}"/>
              </a:ext>
            </a:extLst>
          </p:cNvPr>
          <p:cNvSpPr txBox="1"/>
          <p:nvPr userDrawn="1"/>
        </p:nvSpPr>
        <p:spPr>
          <a:xfrm>
            <a:off x="822960" y="4749613"/>
            <a:ext cx="2957208" cy="184666"/>
          </a:xfrm>
          <a:prstGeom prst="rect">
            <a:avLst/>
          </a:prstGeom>
          <a:noFill/>
        </p:spPr>
        <p:txBody>
          <a:bodyPr wrap="square" rtlCol="0">
            <a:spAutoFit/>
          </a:bodyPr>
          <a:lstStyle/>
          <a:p>
            <a:pPr marL="0" marR="0" lvl="0" indent="0" algn="l" defTabSz="685783" rtl="0" eaLnBrk="1" fontAlgn="auto" latinLnBrk="0" hangingPunct="1">
              <a:lnSpc>
                <a:spcPct val="100000"/>
              </a:lnSpc>
              <a:spcBef>
                <a:spcPct val="0"/>
              </a:spcBef>
              <a:spcAft>
                <a:spcPct val="0"/>
              </a:spcAft>
              <a:buClrTx/>
              <a:buSzTx/>
              <a:buFontTx/>
              <a:buNone/>
              <a:defRPr/>
            </a:pPr>
            <a:r>
              <a:rPr kumimoji="0" lang="en-US" sz="6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 2021 United HealthCare Services, Inc. All rights reserved.</a:t>
            </a:r>
          </a:p>
        </p:txBody>
      </p:sp>
      <p:sp>
        <p:nvSpPr>
          <p:cNvPr id="8" name="Graphic 8">
            <a:extLst>
              <a:ext uri="{FF2B5EF4-FFF2-40B4-BE49-F238E27FC236}">
                <a16:creationId xmlns:a16="http://schemas.microsoft.com/office/drawing/2014/main" id="{3E10119E-13B3-BF4F-9771-A3F130658023}"/>
              </a:ext>
            </a:extLst>
          </p:cNvPr>
          <p:cNvSpPr/>
          <p:nvPr userDrawn="1"/>
        </p:nvSpPr>
        <p:spPr>
          <a:xfrm>
            <a:off x="457202" y="4660470"/>
            <a:ext cx="133150" cy="23227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1800"/>
          </a:p>
        </p:txBody>
      </p:sp>
    </p:spTree>
    <p:extLst>
      <p:ext uri="{BB962C8B-B14F-4D97-AF65-F5344CB8AC3E}">
        <p14:creationId xmlns:p14="http://schemas.microsoft.com/office/powerpoint/2010/main" val="42224300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EA7207-FE27-4E0D-861A-6FBA82D916BC}"/>
              </a:ext>
            </a:extLst>
          </p:cNvPr>
          <p:cNvSpPr>
            <a:spLocks noGrp="1"/>
          </p:cNvSpPr>
          <p:nvPr>
            <p:ph type="title" hasCustomPrompt="1"/>
          </p:nvPr>
        </p:nvSpPr>
        <p:spPr>
          <a:xfrm>
            <a:off x="896193" y="1609736"/>
            <a:ext cx="7351614" cy="1925400"/>
          </a:xfrm>
        </p:spPr>
        <p:txBody>
          <a:bodyPr anchor="ctr"/>
          <a:lstStyle>
            <a:lvl1pPr algn="ctr">
              <a:defRPr>
                <a:solidFill>
                  <a:schemeClr val="tx1"/>
                </a:solidFill>
              </a:defRPr>
            </a:lvl1pPr>
          </a:lstStyle>
          <a:p>
            <a:r>
              <a:rPr lang="en-US" dirty="0"/>
              <a:t>Click to Edit Master Title Style</a:t>
            </a:r>
          </a:p>
        </p:txBody>
      </p:sp>
      <p:sp>
        <p:nvSpPr>
          <p:cNvPr id="3" name="Rectangle 2">
            <a:extLst>
              <a:ext uri="{FF2B5EF4-FFF2-40B4-BE49-F238E27FC236}">
                <a16:creationId xmlns:a16="http://schemas.microsoft.com/office/drawing/2014/main" id="{6C76EE15-FF1C-A664-15FA-78EDAE114302}"/>
              </a:ext>
            </a:extLst>
          </p:cNvPr>
          <p:cNvSpPr/>
          <p:nvPr userDrawn="1"/>
        </p:nvSpPr>
        <p:spPr>
          <a:xfrm>
            <a:off x="0" y="0"/>
            <a:ext cx="9144000" cy="144855"/>
          </a:xfrm>
          <a:prstGeom prst="rect">
            <a:avLst/>
          </a:prstGeom>
          <a:solidFill>
            <a:srgbClr val="00A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97853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bleed image dark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9144000" cy="5143500"/>
          </a:xfrm>
          <a:solidFill>
            <a:schemeClr val="tx2"/>
          </a:solidFill>
        </p:spPr>
        <p:txBody>
          <a:bodyPr anchor="ctr"/>
          <a:lstStyle>
            <a:lvl1pPr marL="0" indent="0" algn="ctr">
              <a:buNone/>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90F9BDA0-AF0E-4BA8-B742-3B9C92A3E6FE}" type="slidenum">
              <a:rPr lang="en-US" smtClean="0"/>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5969620" y="4681174"/>
            <a:ext cx="2462829" cy="274637"/>
          </a:xfrm>
          <a:prstGeom prst="rect">
            <a:avLst/>
          </a:prstGeom>
        </p:spPr>
        <p:txBody>
          <a:bodyPr vert="horz" lIns="91440" tIns="45720" rIns="91440" bIns="45720" rtlCol="0" anchor="ctr"/>
          <a:lstStyle>
            <a:lvl1pPr algn="r">
              <a:defRPr sz="800">
                <a:solidFill>
                  <a:schemeClr val="bg1"/>
                </a:solidFill>
              </a:defRPr>
            </a:lvl1pPr>
          </a:lstStyle>
          <a:p>
            <a:r>
              <a:rPr lang="en-US"/>
              <a:t>Type Division Name here</a:t>
            </a:r>
          </a:p>
        </p:txBody>
      </p:sp>
      <p:sp>
        <p:nvSpPr>
          <p:cNvPr id="7" name="TextBox 6">
            <a:extLst>
              <a:ext uri="{FF2B5EF4-FFF2-40B4-BE49-F238E27FC236}">
                <a16:creationId xmlns:a16="http://schemas.microsoft.com/office/drawing/2014/main" id="{513B21B1-1CC2-6640-8C36-C1582A51D4C9}"/>
              </a:ext>
            </a:extLst>
          </p:cNvPr>
          <p:cNvSpPr txBox="1"/>
          <p:nvPr userDrawn="1"/>
        </p:nvSpPr>
        <p:spPr>
          <a:xfrm>
            <a:off x="822960" y="4749613"/>
            <a:ext cx="2957208" cy="184666"/>
          </a:xfrm>
          <a:prstGeom prst="rect">
            <a:avLst/>
          </a:prstGeom>
          <a:noFill/>
        </p:spPr>
        <p:txBody>
          <a:bodyPr wrap="square" rtlCol="0">
            <a:spAutoFit/>
          </a:bodyPr>
          <a:lstStyle/>
          <a:p>
            <a:pPr marL="0" marR="0" lvl="0" indent="0" algn="l" defTabSz="685783" rtl="0" eaLnBrk="1" fontAlgn="auto" latinLnBrk="0" hangingPunct="1">
              <a:lnSpc>
                <a:spcPct val="100000"/>
              </a:lnSpc>
              <a:spcBef>
                <a:spcPct val="0"/>
              </a:spcBef>
              <a:spcAft>
                <a:spcPct val="0"/>
              </a:spcAft>
              <a:buClrTx/>
              <a:buSzTx/>
              <a:buFontTx/>
              <a:buNone/>
              <a:defRPr/>
            </a:pPr>
            <a:r>
              <a:rPr kumimoji="0" lang="en-US" sz="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2021 United HealthCare Services, Inc. All rights reserved.</a:t>
            </a:r>
          </a:p>
        </p:txBody>
      </p:sp>
      <p:sp>
        <p:nvSpPr>
          <p:cNvPr id="8" name="Graphic 8">
            <a:extLst>
              <a:ext uri="{FF2B5EF4-FFF2-40B4-BE49-F238E27FC236}">
                <a16:creationId xmlns:a16="http://schemas.microsoft.com/office/drawing/2014/main" id="{CB97FD1F-3432-5F42-BA9B-FE85EE343C75}"/>
              </a:ext>
            </a:extLst>
          </p:cNvPr>
          <p:cNvSpPr/>
          <p:nvPr userDrawn="1"/>
        </p:nvSpPr>
        <p:spPr>
          <a:xfrm>
            <a:off x="457202" y="4660470"/>
            <a:ext cx="133150" cy="23227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1800"/>
          </a:p>
        </p:txBody>
      </p:sp>
    </p:spTree>
    <p:extLst>
      <p:ext uri="{BB962C8B-B14F-4D97-AF65-F5344CB8AC3E}">
        <p14:creationId xmlns:p14="http://schemas.microsoft.com/office/powerpoint/2010/main" val="5945077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ontent Slide 1">
    <p:spTree>
      <p:nvGrpSpPr>
        <p:cNvPr id="1" name=""/>
        <p:cNvGrpSpPr/>
        <p:nvPr/>
      </p:nvGrpSpPr>
      <p:grpSpPr>
        <a:xfrm>
          <a:off x="0" y="0"/>
          <a:ext cx="0" cy="0"/>
          <a:chOff x="0" y="0"/>
          <a:chExt cx="0" cy="0"/>
        </a:xfrm>
      </p:grpSpPr>
      <p:sp>
        <p:nvSpPr>
          <p:cNvPr id="2" name="Title 1"/>
          <p:cNvSpPr>
            <a:spLocks noGrp="1"/>
          </p:cNvSpPr>
          <p:nvPr>
            <p:ph type="title"/>
          </p:nvPr>
        </p:nvSpPr>
        <p:spPr>
          <a:xfrm>
            <a:off x="641350" y="971550"/>
            <a:ext cx="8074552" cy="685800"/>
          </a:xfrm>
          <a:prstGeom prst="rect">
            <a:avLst/>
          </a:prstGeom>
        </p:spPr>
        <p:txBody>
          <a:bodyPr anchor="t"/>
          <a:lstStyle/>
          <a:p>
            <a:r>
              <a:rPr lang="en-US"/>
              <a:t>Click to edit Master title style</a:t>
            </a:r>
          </a:p>
        </p:txBody>
      </p:sp>
      <p:sp>
        <p:nvSpPr>
          <p:cNvPr id="13" name="Text Placeholder 12"/>
          <p:cNvSpPr>
            <a:spLocks noGrp="1"/>
          </p:cNvSpPr>
          <p:nvPr>
            <p:ph type="body" sz="quarter" idx="12"/>
          </p:nvPr>
        </p:nvSpPr>
        <p:spPr>
          <a:xfrm>
            <a:off x="641350" y="4343401"/>
            <a:ext cx="8074552" cy="506627"/>
          </a:xfrm>
          <a:prstGeom prst="rect">
            <a:avLst/>
          </a:prstGeom>
        </p:spPr>
        <p:txBody>
          <a:bodyPr anchor="b"/>
          <a:lstStyle>
            <a:lvl1pPr>
              <a:defRPr sz="450">
                <a:solidFill>
                  <a:schemeClr val="tx1"/>
                </a:solidFill>
              </a:defRPr>
            </a:lvl1pPr>
          </a:lstStyle>
          <a:p>
            <a:pPr lvl="0"/>
            <a:r>
              <a:rPr lang="en-US"/>
              <a:t>Click to edit Master text styles</a:t>
            </a:r>
          </a:p>
        </p:txBody>
      </p:sp>
      <p:sp>
        <p:nvSpPr>
          <p:cNvPr id="16" name="Text Placeholder 15"/>
          <p:cNvSpPr>
            <a:spLocks noGrp="1"/>
          </p:cNvSpPr>
          <p:nvPr>
            <p:ph type="body" sz="quarter" idx="13"/>
          </p:nvPr>
        </p:nvSpPr>
        <p:spPr>
          <a:xfrm>
            <a:off x="641351" y="1657350"/>
            <a:ext cx="8074025" cy="26860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sz="quarter" idx="15"/>
          </p:nvPr>
        </p:nvSpPr>
        <p:spPr>
          <a:xfrm>
            <a:off x="5943600" y="736603"/>
            <a:ext cx="3200400" cy="185820"/>
          </a:xfrm>
          <a:prstGeom prst="rect">
            <a:avLst/>
          </a:prstGeom>
        </p:spPr>
        <p:txBody>
          <a:bodyPr wrap="square" rIns="457200" anchor="ctr">
            <a:spAutoFit/>
          </a:bodyPr>
          <a:lstStyle>
            <a:lvl1pPr algn="r">
              <a:defRPr sz="675" b="1">
                <a:solidFill>
                  <a:schemeClr val="tx1"/>
                </a:solidFill>
              </a:defRPr>
            </a:lvl1pPr>
          </a:lstStyle>
          <a:p>
            <a:pPr lvl="0"/>
            <a:r>
              <a:rPr lang="en-US"/>
              <a:t>Click to edit Master text styles</a:t>
            </a:r>
          </a:p>
        </p:txBody>
      </p:sp>
      <p:sp>
        <p:nvSpPr>
          <p:cNvPr id="7" name="Text Placeholder 8"/>
          <p:cNvSpPr>
            <a:spLocks noGrp="1"/>
          </p:cNvSpPr>
          <p:nvPr>
            <p:ph type="body" sz="quarter" idx="11"/>
          </p:nvPr>
        </p:nvSpPr>
        <p:spPr>
          <a:xfrm>
            <a:off x="641350" y="736603"/>
            <a:ext cx="3944816" cy="185820"/>
          </a:xfrm>
          <a:prstGeom prst="rect">
            <a:avLst/>
          </a:prstGeom>
        </p:spPr>
        <p:txBody>
          <a:bodyPr wrap="square" anchor="ctr">
            <a:spAutoFit/>
          </a:bodyPr>
          <a:lstStyle>
            <a:lvl1pPr>
              <a:defRPr sz="675"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4139772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a:xfrm>
            <a:off x="0" y="5378193"/>
            <a:ext cx="685800" cy="23084"/>
          </a:xfrm>
          <a:prstGeom prst="rect">
            <a:avLst/>
          </a:prstGeom>
        </p:spPr>
        <p:txBody>
          <a:bodyPr/>
          <a:lstStyle/>
          <a:p>
            <a:fld id="{4E2E38F6-B9D1-4693-91B2-1BF743544C01}" type="datetime1">
              <a:rPr lang="en-US" smtClean="0"/>
              <a:t>9/12/2023</a:t>
            </a:fld>
            <a:endParaRPr lang="en-US"/>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a:xfrm>
            <a:off x="0" y="5416075"/>
            <a:ext cx="685800" cy="23084"/>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a:xfrm>
            <a:off x="0" y="5340311"/>
            <a:ext cx="866825" cy="23084"/>
          </a:xfrm>
          <a:prstGeom prst="rect">
            <a:avLst/>
          </a:prstGeom>
        </p:spPr>
        <p:txBody>
          <a:bodyPr/>
          <a:lstStyle/>
          <a:p>
            <a:r>
              <a:rPr lang="en-US"/>
              <a:t>Confidential property of Optum. Do not distribute or reproduce without express permission from Optum.</a:t>
            </a:r>
          </a:p>
        </p:txBody>
      </p:sp>
      <p:sp>
        <p:nvSpPr>
          <p:cNvPr id="12" name="Title 1">
            <a:extLst>
              <a:ext uri="{FF2B5EF4-FFF2-40B4-BE49-F238E27FC236}">
                <a16:creationId xmlns:a16="http://schemas.microsoft.com/office/drawing/2014/main" id="{5B490303-ED5E-4D35-904F-9F7B2DB33012}"/>
              </a:ext>
            </a:extLst>
          </p:cNvPr>
          <p:cNvSpPr>
            <a:spLocks noGrp="1"/>
          </p:cNvSpPr>
          <p:nvPr>
            <p:ph type="title" hasCustomPrompt="1"/>
          </p:nvPr>
        </p:nvSpPr>
        <p:spPr bwMode="gray">
          <a:xfrm>
            <a:off x="342899" y="226315"/>
            <a:ext cx="8136083" cy="438582"/>
          </a:xfrm>
          <a:prstGeom prst="rect">
            <a:avLst/>
          </a:prstGeom>
        </p:spPr>
        <p:txBody>
          <a:bodyPr lIns="0" rIns="0">
            <a:spAutoFit/>
          </a:bodyPr>
          <a:lstStyle>
            <a:lvl1pPr>
              <a:defRPr sz="2250">
                <a:solidFill>
                  <a:schemeClr val="accent1"/>
                </a:solidFill>
              </a:defRPr>
            </a:lvl1pPr>
          </a:lstStyle>
          <a:p>
            <a:r>
              <a:rPr lang="en-US"/>
              <a:t>Slide title; Arial 30pt bold, sentence case (1 line)</a:t>
            </a:r>
          </a:p>
        </p:txBody>
      </p:sp>
      <p:sp>
        <p:nvSpPr>
          <p:cNvPr id="13" name="Subtitle placeholder">
            <a:extLst>
              <a:ext uri="{FF2B5EF4-FFF2-40B4-BE49-F238E27FC236}">
                <a16:creationId xmlns:a16="http://schemas.microsoft.com/office/drawing/2014/main" id="{29C61CCF-D09B-463A-8B79-15A873B8DD6A}"/>
              </a:ext>
            </a:extLst>
          </p:cNvPr>
          <p:cNvSpPr>
            <a:spLocks noGrp="1"/>
          </p:cNvSpPr>
          <p:nvPr>
            <p:ph type="body" sz="quarter" idx="13" hasCustomPrompt="1"/>
          </p:nvPr>
        </p:nvSpPr>
        <p:spPr bwMode="gray">
          <a:xfrm>
            <a:off x="342898" y="617220"/>
            <a:ext cx="8136083" cy="346249"/>
          </a:xfrm>
          <a:prstGeom prst="rect">
            <a:avLst/>
          </a:prstGeom>
        </p:spPr>
        <p:txBody>
          <a:bodyPr wrap="square">
            <a:spAutoFit/>
          </a:bodyPr>
          <a:lstStyle>
            <a:lvl1pPr marL="0">
              <a:lnSpc>
                <a:spcPct val="100000"/>
              </a:lnSpc>
              <a:spcBef>
                <a:spcPct val="0"/>
              </a:spcBef>
              <a:defRPr sz="1650" b="0">
                <a:solidFill>
                  <a:schemeClr val="accent1"/>
                </a:solidFill>
              </a:defRPr>
            </a:lvl1pPr>
          </a:lstStyle>
          <a:p>
            <a:pPr lvl="0"/>
            <a:r>
              <a:rPr lang="en-US"/>
              <a:t>Slide subtitle; Arial 22pt bold, sentence case (1 line)</a:t>
            </a:r>
          </a:p>
        </p:txBody>
      </p:sp>
    </p:spTree>
    <p:extLst>
      <p:ext uri="{BB962C8B-B14F-4D97-AF65-F5344CB8AC3E}">
        <p14:creationId xmlns:p14="http://schemas.microsoft.com/office/powerpoint/2010/main" val="2772602500"/>
      </p:ext>
    </p:extLst>
  </p:cSld>
  <p:clrMapOvr>
    <a:masterClrMapping/>
  </p:clrMapOvr>
  <p:transition/>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C0DD54-8F3E-3141-9EFA-297A3BB9A28B}"/>
              </a:ext>
            </a:extLst>
          </p:cNvPr>
          <p:cNvSpPr/>
          <p:nvPr userDrawn="1"/>
        </p:nvSpPr>
        <p:spPr>
          <a:xfrm>
            <a:off x="393814" y="4520792"/>
            <a:ext cx="8323857" cy="622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443092" y="676275"/>
            <a:ext cx="6227505" cy="1577975"/>
          </a:xfrm>
        </p:spPr>
        <p:txBody>
          <a:bodyPr anchor="b">
            <a:noAutofit/>
          </a:bodyPr>
          <a:lstStyle>
            <a:lvl1pPr algn="l">
              <a:defRPr sz="3800" spc="0" baseline="0"/>
            </a:lvl1pPr>
          </a:lstStyle>
          <a:p>
            <a:r>
              <a:rPr lang="en-US"/>
              <a:t>Title slide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1438752" y="2243401"/>
            <a:ext cx="6227505" cy="707616"/>
          </a:xfrm>
        </p:spPr>
        <p:txBody>
          <a:bodyPr>
            <a:noAutofit/>
          </a:bodyPr>
          <a:lstStyle>
            <a:lvl1pPr marL="0" indent="0" algn="l">
              <a:buNone/>
              <a:defRPr sz="1500">
                <a:solidFill>
                  <a:schemeClr val="accent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60093" y="4281954"/>
            <a:ext cx="1161919" cy="402336"/>
          </a:xfrm>
          <a:prstGeom prst="rect">
            <a:avLst/>
          </a:prstGeom>
        </p:spPr>
      </p:pic>
      <p:sp>
        <p:nvSpPr>
          <p:cNvPr id="16" name="Primary-Client-Logo">
            <a:extLst>
              <a:ext uri="{FF2B5EF4-FFF2-40B4-BE49-F238E27FC236}">
                <a16:creationId xmlns:a16="http://schemas.microsoft.com/office/drawing/2014/main" id="{91B53ED4-67C3-2545-961B-C7D8D4E0696B}"/>
              </a:ext>
            </a:extLst>
          </p:cNvPr>
          <p:cNvSpPr/>
          <p:nvPr/>
        </p:nvSpPr>
        <p:spPr>
          <a:xfrm>
            <a:off x="457201" y="457201"/>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1800" dirty="0"/>
          </a:p>
        </p:txBody>
      </p:sp>
      <p:sp>
        <p:nvSpPr>
          <p:cNvPr id="5" name="Text Placeholder 4">
            <a:extLst>
              <a:ext uri="{FF2B5EF4-FFF2-40B4-BE49-F238E27FC236}">
                <a16:creationId xmlns:a16="http://schemas.microsoft.com/office/drawing/2014/main" id="{A03B0FA5-CAA8-F144-AA63-57A5866F638A}"/>
              </a:ext>
            </a:extLst>
          </p:cNvPr>
          <p:cNvSpPr>
            <a:spLocks noGrp="1"/>
          </p:cNvSpPr>
          <p:nvPr>
            <p:ph type="body" sz="quarter" idx="10"/>
          </p:nvPr>
        </p:nvSpPr>
        <p:spPr>
          <a:xfrm>
            <a:off x="383259" y="4538153"/>
            <a:ext cx="2257425" cy="202684"/>
          </a:xfrm>
        </p:spPr>
        <p:txBody>
          <a:bodyPr/>
          <a:lstStyle>
            <a:lvl1pPr marL="0" indent="0">
              <a:buNone/>
              <a:defRPr sz="1000" b="0"/>
            </a:lvl1pPr>
            <a:lvl2pPr marL="88898" indent="0">
              <a:buNone/>
              <a:defRPr/>
            </a:lvl2pPr>
          </a:lstStyle>
          <a:p>
            <a:pPr lvl="0"/>
            <a:r>
              <a:rPr lang="en-US"/>
              <a:t>Click to edit</a:t>
            </a:r>
          </a:p>
        </p:txBody>
      </p:sp>
      <p:sp>
        <p:nvSpPr>
          <p:cNvPr id="10" name="Freeform 9">
            <a:extLst>
              <a:ext uri="{FF2B5EF4-FFF2-40B4-BE49-F238E27FC236}">
                <a16:creationId xmlns:a16="http://schemas.microsoft.com/office/drawing/2014/main" id="{8D006772-5954-2E46-B21B-47EE6A910D95}"/>
              </a:ext>
            </a:extLst>
          </p:cNvPr>
          <p:cNvSpPr/>
          <p:nvPr userDrawn="1"/>
        </p:nvSpPr>
        <p:spPr>
          <a:xfrm>
            <a:off x="0" y="2021265"/>
            <a:ext cx="9144000" cy="2252009"/>
          </a:xfrm>
          <a:custGeom>
            <a:avLst/>
            <a:gdLst>
              <a:gd name="connsiteX0" fmla="*/ 75465 w 9155359"/>
              <a:gd name="connsiteY0" fmla="*/ 1228752 h 2254806"/>
              <a:gd name="connsiteX1" fmla="*/ 2401545 w 9155359"/>
              <a:gd name="connsiteY1" fmla="*/ 2000225 h 2254806"/>
              <a:gd name="connsiteX2" fmla="*/ 48611 w 9155359"/>
              <a:gd name="connsiteY2" fmla="*/ 1366682 h 2254806"/>
              <a:gd name="connsiteX3" fmla="*/ 0 w 9155359"/>
              <a:gd name="connsiteY3" fmla="*/ 1368140 h 2254806"/>
              <a:gd name="connsiteX4" fmla="*/ 0 w 9155359"/>
              <a:gd name="connsiteY4" fmla="*/ 1228898 h 2254806"/>
              <a:gd name="connsiteX5" fmla="*/ 0 w 9155359"/>
              <a:gd name="connsiteY5" fmla="*/ 940062 h 2254806"/>
              <a:gd name="connsiteX6" fmla="*/ 184018 w 9155359"/>
              <a:gd name="connsiteY6" fmla="*/ 959482 h 2254806"/>
              <a:gd name="connsiteX7" fmla="*/ 2339206 w 9155359"/>
              <a:gd name="connsiteY7" fmla="*/ 1953264 h 2254806"/>
              <a:gd name="connsiteX8" fmla="*/ 115341 w 9155359"/>
              <a:gd name="connsiteY8" fmla="*/ 1093334 h 2254806"/>
              <a:gd name="connsiteX9" fmla="*/ 0 w 9155359"/>
              <a:gd name="connsiteY9" fmla="*/ 1085497 h 2254806"/>
              <a:gd name="connsiteX10" fmla="*/ 5599046 w 9155359"/>
              <a:gd name="connsiteY10" fmla="*/ 904719 h 2254806"/>
              <a:gd name="connsiteX11" fmla="*/ 6485913 w 9155359"/>
              <a:gd name="connsiteY11" fmla="*/ 1214084 h 2254806"/>
              <a:gd name="connsiteX12" fmla="*/ 6485913 w 9155359"/>
              <a:gd name="connsiteY12" fmla="*/ 1214273 h 2254806"/>
              <a:gd name="connsiteX13" fmla="*/ 5262052 w 9155359"/>
              <a:gd name="connsiteY13" fmla="*/ 1389738 h 2254806"/>
              <a:gd name="connsiteX14" fmla="*/ 3948946 w 9155359"/>
              <a:gd name="connsiteY14" fmla="*/ 2070808 h 2254806"/>
              <a:gd name="connsiteX15" fmla="*/ 3030908 w 9155359"/>
              <a:gd name="connsiteY15" fmla="*/ 2249012 h 2254806"/>
              <a:gd name="connsiteX16" fmla="*/ 2401356 w 9155359"/>
              <a:gd name="connsiteY16" fmla="*/ 2000225 h 2254806"/>
              <a:gd name="connsiteX17" fmla="*/ 3424556 w 9155359"/>
              <a:gd name="connsiteY17" fmla="*/ 1849989 h 2254806"/>
              <a:gd name="connsiteX18" fmla="*/ 4734914 w 9155359"/>
              <a:gd name="connsiteY18" fmla="*/ 1115722 h 2254806"/>
              <a:gd name="connsiteX19" fmla="*/ 5599046 w 9155359"/>
              <a:gd name="connsiteY19" fmla="*/ 904719 h 2254806"/>
              <a:gd name="connsiteX20" fmla="*/ 9155359 w 9155359"/>
              <a:gd name="connsiteY20" fmla="*/ 681109 h 2254806"/>
              <a:gd name="connsiteX21" fmla="*/ 9155359 w 9155359"/>
              <a:gd name="connsiteY21" fmla="*/ 825935 h 2254806"/>
              <a:gd name="connsiteX22" fmla="*/ 9149737 w 9155359"/>
              <a:gd name="connsiteY22" fmla="*/ 860604 h 2254806"/>
              <a:gd name="connsiteX23" fmla="*/ 8219858 w 9155359"/>
              <a:gd name="connsiteY23" fmla="*/ 1354116 h 2254806"/>
              <a:gd name="connsiteX24" fmla="*/ 6835032 w 9155359"/>
              <a:gd name="connsiteY24" fmla="*/ 1469107 h 2254806"/>
              <a:gd name="connsiteX25" fmla="*/ 8199299 w 9155359"/>
              <a:gd name="connsiteY25" fmla="*/ 1236288 h 2254806"/>
              <a:gd name="connsiteX26" fmla="*/ 0 w 9155359"/>
              <a:gd name="connsiteY26" fmla="*/ 642868 h 2254806"/>
              <a:gd name="connsiteX27" fmla="*/ 230952 w 9155359"/>
              <a:gd name="connsiteY27" fmla="*/ 668304 h 2254806"/>
              <a:gd name="connsiteX28" fmla="*/ 2292119 w 9155359"/>
              <a:gd name="connsiteY28" fmla="*/ 1900446 h 2254806"/>
              <a:gd name="connsiteX29" fmla="*/ 206890 w 9155359"/>
              <a:gd name="connsiteY29" fmla="*/ 813882 h 2254806"/>
              <a:gd name="connsiteX30" fmla="*/ 0 w 9155359"/>
              <a:gd name="connsiteY30" fmla="*/ 791487 h 2254806"/>
              <a:gd name="connsiteX31" fmla="*/ 9155359 w 9155359"/>
              <a:gd name="connsiteY31" fmla="*/ 337384 h 2254806"/>
              <a:gd name="connsiteX32" fmla="*/ 9155359 w 9155359"/>
              <a:gd name="connsiteY32" fmla="*/ 508809 h 2254806"/>
              <a:gd name="connsiteX33" fmla="*/ 7983195 w 9155359"/>
              <a:gd name="connsiteY33" fmla="*/ 1238557 h 2254806"/>
              <a:gd name="connsiteX34" fmla="*/ 6686100 w 9155359"/>
              <a:gd name="connsiteY34" fmla="*/ 1350808 h 2254806"/>
              <a:gd name="connsiteX35" fmla="*/ 7924457 w 9155359"/>
              <a:gd name="connsiteY35" fmla="*/ 1139061 h 2254806"/>
              <a:gd name="connsiteX36" fmla="*/ 9133957 w 9155359"/>
              <a:gd name="connsiteY36" fmla="*/ 351217 h 2254806"/>
              <a:gd name="connsiteX37" fmla="*/ 9155359 w 9155359"/>
              <a:gd name="connsiteY37" fmla="*/ 0 h 2254806"/>
              <a:gd name="connsiteX38" fmla="*/ 9155359 w 9155359"/>
              <a:gd name="connsiteY38" fmla="*/ 170058 h 2254806"/>
              <a:gd name="connsiteX39" fmla="*/ 9141500 w 9155359"/>
              <a:gd name="connsiteY39" fmla="*/ 179667 h 2254806"/>
              <a:gd name="connsiteX40" fmla="*/ 7681351 w 9155359"/>
              <a:gd name="connsiteY40" fmla="*/ 1168541 h 2254806"/>
              <a:gd name="connsiteX41" fmla="*/ 6485913 w 9155359"/>
              <a:gd name="connsiteY41" fmla="*/ 1214084 h 2254806"/>
              <a:gd name="connsiteX42" fmla="*/ 7643740 w 9155359"/>
              <a:gd name="connsiteY42" fmla="*/ 1057139 h 2254806"/>
              <a:gd name="connsiteX43" fmla="*/ 8830271 w 9155359"/>
              <a:gd name="connsiteY43" fmla="*/ 227534 h 22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155359" h="2254806">
                <a:moveTo>
                  <a:pt x="75465" y="1228752"/>
                </a:moveTo>
                <a:cubicBezTo>
                  <a:pt x="976487" y="1264591"/>
                  <a:pt x="1657416" y="1843345"/>
                  <a:pt x="2401545" y="2000225"/>
                </a:cubicBezTo>
                <a:cubicBezTo>
                  <a:pt x="1604124" y="1924487"/>
                  <a:pt x="931939" y="1377046"/>
                  <a:pt x="48611" y="1366682"/>
                </a:cubicBezTo>
                <a:lnTo>
                  <a:pt x="0" y="1368140"/>
                </a:lnTo>
                <a:lnTo>
                  <a:pt x="0" y="1228898"/>
                </a:lnTo>
                <a:close/>
                <a:moveTo>
                  <a:pt x="0" y="940062"/>
                </a:moveTo>
                <a:lnTo>
                  <a:pt x="184018" y="959482"/>
                </a:lnTo>
                <a:cubicBezTo>
                  <a:pt x="1352510" y="1119149"/>
                  <a:pt x="1773248" y="1724721"/>
                  <a:pt x="2339206" y="1953264"/>
                </a:cubicBezTo>
                <a:cubicBezTo>
                  <a:pt x="1805401" y="1820568"/>
                  <a:pt x="1092319" y="1197068"/>
                  <a:pt x="115341" y="1093334"/>
                </a:cubicBezTo>
                <a:lnTo>
                  <a:pt x="0" y="1085497"/>
                </a:lnTo>
                <a:close/>
                <a:moveTo>
                  <a:pt x="5599046" y="904719"/>
                </a:moveTo>
                <a:cubicBezTo>
                  <a:pt x="5920596" y="903360"/>
                  <a:pt x="6245935" y="988730"/>
                  <a:pt x="6485913" y="1214084"/>
                </a:cubicBezTo>
                <a:lnTo>
                  <a:pt x="6485913" y="1214273"/>
                </a:lnTo>
                <a:cubicBezTo>
                  <a:pt x="6202638" y="1101927"/>
                  <a:pt x="5676165" y="1130179"/>
                  <a:pt x="5262052" y="1389738"/>
                </a:cubicBezTo>
                <a:lnTo>
                  <a:pt x="3948946" y="2070808"/>
                </a:lnTo>
                <a:cubicBezTo>
                  <a:pt x="3630711" y="2220098"/>
                  <a:pt x="3318635" y="2273768"/>
                  <a:pt x="3030908" y="2249012"/>
                </a:cubicBezTo>
                <a:cubicBezTo>
                  <a:pt x="2789792" y="2228319"/>
                  <a:pt x="2592068" y="2137233"/>
                  <a:pt x="2401356" y="2000225"/>
                </a:cubicBezTo>
                <a:cubicBezTo>
                  <a:pt x="2886334" y="2054272"/>
                  <a:pt x="3114374" y="1993988"/>
                  <a:pt x="3424556" y="1849989"/>
                </a:cubicBezTo>
                <a:lnTo>
                  <a:pt x="4734914" y="1115722"/>
                </a:lnTo>
                <a:cubicBezTo>
                  <a:pt x="4959734" y="994163"/>
                  <a:pt x="5277495" y="906077"/>
                  <a:pt x="5599046" y="904719"/>
                </a:cubicBezTo>
                <a:close/>
                <a:moveTo>
                  <a:pt x="9155359" y="681109"/>
                </a:moveTo>
                <a:lnTo>
                  <a:pt x="9155359" y="825935"/>
                </a:lnTo>
                <a:lnTo>
                  <a:pt x="9149737" y="860604"/>
                </a:lnTo>
                <a:lnTo>
                  <a:pt x="8219858" y="1354116"/>
                </a:lnTo>
                <a:cubicBezTo>
                  <a:pt x="7594000" y="1653170"/>
                  <a:pt x="7239102" y="1699848"/>
                  <a:pt x="6835032" y="1469107"/>
                </a:cubicBezTo>
                <a:cubicBezTo>
                  <a:pt x="7306273" y="1640037"/>
                  <a:pt x="7708921" y="1496699"/>
                  <a:pt x="8199299" y="1236288"/>
                </a:cubicBezTo>
                <a:close/>
                <a:moveTo>
                  <a:pt x="0" y="642868"/>
                </a:moveTo>
                <a:lnTo>
                  <a:pt x="230952" y="668304"/>
                </a:lnTo>
                <a:cubicBezTo>
                  <a:pt x="1395259" y="838661"/>
                  <a:pt x="1782030" y="1534068"/>
                  <a:pt x="2292119" y="1900446"/>
                </a:cubicBezTo>
                <a:cubicBezTo>
                  <a:pt x="1732557" y="1631332"/>
                  <a:pt x="1367925" y="979209"/>
                  <a:pt x="206890" y="813882"/>
                </a:cubicBezTo>
                <a:lnTo>
                  <a:pt x="0" y="791487"/>
                </a:lnTo>
                <a:close/>
                <a:moveTo>
                  <a:pt x="9155359" y="337384"/>
                </a:moveTo>
                <a:lnTo>
                  <a:pt x="9155359" y="508809"/>
                </a:lnTo>
                <a:lnTo>
                  <a:pt x="7983195" y="1238557"/>
                </a:lnTo>
                <a:cubicBezTo>
                  <a:pt x="7595611" y="1471658"/>
                  <a:pt x="7113571" y="1598556"/>
                  <a:pt x="6686100" y="1350808"/>
                </a:cubicBezTo>
                <a:cubicBezTo>
                  <a:pt x="7023567" y="1458336"/>
                  <a:pt x="7467901" y="1455880"/>
                  <a:pt x="7924457" y="1139061"/>
                </a:cubicBezTo>
                <a:cubicBezTo>
                  <a:pt x="8036457" y="1061215"/>
                  <a:pt x="8837502" y="542863"/>
                  <a:pt x="9133957" y="351217"/>
                </a:cubicBezTo>
                <a:close/>
                <a:moveTo>
                  <a:pt x="9155359" y="0"/>
                </a:moveTo>
                <a:lnTo>
                  <a:pt x="9155359" y="170058"/>
                </a:lnTo>
                <a:lnTo>
                  <a:pt x="9141500" y="179667"/>
                </a:lnTo>
                <a:cubicBezTo>
                  <a:pt x="8781210" y="429322"/>
                  <a:pt x="7808517" y="1101366"/>
                  <a:pt x="7681351" y="1168541"/>
                </a:cubicBezTo>
                <a:cubicBezTo>
                  <a:pt x="7524840" y="1251218"/>
                  <a:pt x="7059473" y="1527690"/>
                  <a:pt x="6485913" y="1214084"/>
                </a:cubicBezTo>
                <a:cubicBezTo>
                  <a:pt x="6878708" y="1376793"/>
                  <a:pt x="7309779" y="1286840"/>
                  <a:pt x="7643740" y="1057139"/>
                </a:cubicBezTo>
                <a:lnTo>
                  <a:pt x="8830271" y="227534"/>
                </a:lnTo>
                <a:close/>
              </a:path>
            </a:pathLst>
          </a:custGeom>
          <a:solidFill>
            <a:srgbClr val="002677"/>
          </a:solidFill>
          <a:ln w="9181" cap="flat">
            <a:noFill/>
            <a:prstDash val="solid"/>
            <a:miter/>
          </a:ln>
        </p:spPr>
        <p:txBody>
          <a:bodyPr wrap="square" rtlCol="0" anchor="ctr">
            <a:noAutofit/>
          </a:bodyPr>
          <a:lstStyle/>
          <a:p>
            <a:r>
              <a:rPr lang="en-US" sz="1350" dirty="0"/>
              <a:t>  </a:t>
            </a:r>
          </a:p>
        </p:txBody>
      </p:sp>
    </p:spTree>
    <p:extLst>
      <p:ext uri="{BB962C8B-B14F-4D97-AF65-F5344CB8AC3E}">
        <p14:creationId xmlns:p14="http://schemas.microsoft.com/office/powerpoint/2010/main" val="63719140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ver slide #2 – light pic">
    <p:spTree>
      <p:nvGrpSpPr>
        <p:cNvPr id="1" name=""/>
        <p:cNvGrpSpPr/>
        <p:nvPr/>
      </p:nvGrpSpPr>
      <p:grpSpPr>
        <a:xfrm>
          <a:off x="0" y="0"/>
          <a:ext cx="0" cy="0"/>
          <a:chOff x="0" y="0"/>
          <a:chExt cx="0" cy="0"/>
        </a:xfrm>
      </p:grpSpPr>
      <p:sp>
        <p:nvSpPr>
          <p:cNvPr id="31" name="Primary-Client-Logo">
            <a:extLst>
              <a:ext uri="{FF2B5EF4-FFF2-40B4-BE49-F238E27FC236}">
                <a16:creationId xmlns:a16="http://schemas.microsoft.com/office/drawing/2014/main" id="{5B8625B6-1480-F74E-8480-E54F05C04A1E}"/>
              </a:ext>
            </a:extLst>
          </p:cNvPr>
          <p:cNvSpPr/>
          <p:nvPr userDrawn="1"/>
        </p:nvSpPr>
        <p:spPr>
          <a:xfrm>
            <a:off x="199505" y="257696"/>
            <a:ext cx="1072342" cy="1330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9144000" cy="3284538"/>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dirty="0"/>
          </a:p>
        </p:txBody>
      </p:sp>
      <p:sp>
        <p:nvSpPr>
          <p:cNvPr id="13" name="Freeform 12">
            <a:extLst>
              <a:ext uri="{FF2B5EF4-FFF2-40B4-BE49-F238E27FC236}">
                <a16:creationId xmlns:a16="http://schemas.microsoft.com/office/drawing/2014/main" id="{E59709CE-7BDA-5B48-9A86-C3E223C68F97}"/>
              </a:ext>
            </a:extLst>
          </p:cNvPr>
          <p:cNvSpPr/>
          <p:nvPr userDrawn="1"/>
        </p:nvSpPr>
        <p:spPr>
          <a:xfrm>
            <a:off x="-11642" y="2785274"/>
            <a:ext cx="6887416" cy="862189"/>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390912" y="2785274"/>
            <a:ext cx="6082509" cy="846130"/>
          </a:xfrm>
        </p:spPr>
        <p:txBody>
          <a:bodyPr rIns="0" anchor="ctr" anchorCtr="0">
            <a:noAutofit/>
          </a:bodyPr>
          <a:lstStyle>
            <a:lvl1pPr algn="l">
              <a:defRPr sz="3200" spc="0" baseline="0">
                <a:solidFill>
                  <a:schemeClr val="bg1"/>
                </a:solidFill>
              </a:defRPr>
            </a:lvl1pPr>
          </a:lstStyle>
          <a:p>
            <a:r>
              <a:rPr lang="en-US"/>
              <a:t>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378779" y="3709249"/>
            <a:ext cx="5918665" cy="321476"/>
          </a:xfrm>
        </p:spPr>
        <p:txBody>
          <a:bodyPr rIns="0">
            <a:noAutofit/>
          </a:bodyPr>
          <a:lstStyle>
            <a:lvl1pPr marL="0" indent="0" algn="l">
              <a:buNone/>
              <a:defRPr sz="1400">
                <a:solidFill>
                  <a:schemeClr val="accent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324196" y="4604216"/>
            <a:ext cx="8362604"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5741774" y="4741164"/>
            <a:ext cx="2945027"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58702" y="4281954"/>
            <a:ext cx="1161919" cy="402336"/>
          </a:xfrm>
          <a:prstGeom prst="rect">
            <a:avLst/>
          </a:prstGeom>
        </p:spPr>
      </p:pic>
    </p:spTree>
    <p:extLst>
      <p:ext uri="{BB962C8B-B14F-4D97-AF65-F5344CB8AC3E}">
        <p14:creationId xmlns:p14="http://schemas.microsoft.com/office/powerpoint/2010/main" val="392901565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over slide #2 – light pic">
    <p:spTree>
      <p:nvGrpSpPr>
        <p:cNvPr id="1" name=""/>
        <p:cNvGrpSpPr/>
        <p:nvPr/>
      </p:nvGrpSpPr>
      <p:grpSpPr>
        <a:xfrm>
          <a:off x="0" y="0"/>
          <a:ext cx="0" cy="0"/>
          <a:chOff x="0" y="0"/>
          <a:chExt cx="0" cy="0"/>
        </a:xfrm>
      </p:grpSpPr>
      <p:sp>
        <p:nvSpPr>
          <p:cNvPr id="31" name="Primary-Client-Logo">
            <a:extLst>
              <a:ext uri="{FF2B5EF4-FFF2-40B4-BE49-F238E27FC236}">
                <a16:creationId xmlns:a16="http://schemas.microsoft.com/office/drawing/2014/main" id="{5B8625B6-1480-F74E-8480-E54F05C04A1E}"/>
              </a:ext>
            </a:extLst>
          </p:cNvPr>
          <p:cNvSpPr/>
          <p:nvPr userDrawn="1"/>
        </p:nvSpPr>
        <p:spPr>
          <a:xfrm>
            <a:off x="199505" y="257696"/>
            <a:ext cx="1072342" cy="1330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9144000" cy="3284538"/>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dirty="0"/>
          </a:p>
        </p:txBody>
      </p:sp>
      <p:sp>
        <p:nvSpPr>
          <p:cNvPr id="13" name="Freeform 12">
            <a:extLst>
              <a:ext uri="{FF2B5EF4-FFF2-40B4-BE49-F238E27FC236}">
                <a16:creationId xmlns:a16="http://schemas.microsoft.com/office/drawing/2014/main" id="{E59709CE-7BDA-5B48-9A86-C3E223C68F97}"/>
              </a:ext>
            </a:extLst>
          </p:cNvPr>
          <p:cNvSpPr/>
          <p:nvPr userDrawn="1"/>
        </p:nvSpPr>
        <p:spPr>
          <a:xfrm>
            <a:off x="-11642" y="2785274"/>
            <a:ext cx="6887416" cy="862189"/>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390912" y="2785274"/>
            <a:ext cx="6082509" cy="846130"/>
          </a:xfrm>
        </p:spPr>
        <p:txBody>
          <a:bodyPr rIns="0" anchor="ctr" anchorCtr="0">
            <a:noAutofit/>
          </a:bodyPr>
          <a:lstStyle>
            <a:lvl1pPr algn="l">
              <a:defRPr sz="3200" spc="0" baseline="0">
                <a:solidFill>
                  <a:schemeClr val="bg1"/>
                </a:solidFill>
              </a:defRPr>
            </a:lvl1pPr>
          </a:lstStyle>
          <a:p>
            <a:r>
              <a:rPr lang="en-US"/>
              <a:t>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378779" y="3709249"/>
            <a:ext cx="5918665" cy="321476"/>
          </a:xfrm>
        </p:spPr>
        <p:txBody>
          <a:bodyPr rIns="0">
            <a:noAutofit/>
          </a:bodyPr>
          <a:lstStyle>
            <a:lvl1pPr marL="0" indent="0" algn="l">
              <a:buNone/>
              <a:defRPr sz="1400">
                <a:solidFill>
                  <a:schemeClr val="accent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324196" y="4604216"/>
            <a:ext cx="8362604"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5741774" y="4741164"/>
            <a:ext cx="2945027"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81773" y="4281954"/>
            <a:ext cx="1161919" cy="402336"/>
          </a:xfrm>
          <a:prstGeom prst="rect">
            <a:avLst/>
          </a:prstGeom>
        </p:spPr>
      </p:pic>
      <p:cxnSp>
        <p:nvCxnSpPr>
          <p:cNvPr id="17" name="Straight Connector 16">
            <a:extLst>
              <a:ext uri="{FF2B5EF4-FFF2-40B4-BE49-F238E27FC236}">
                <a16:creationId xmlns:a16="http://schemas.microsoft.com/office/drawing/2014/main" id="{C18CA3D3-548E-5448-9111-74E00680CDCF}"/>
              </a:ext>
            </a:extLst>
          </p:cNvPr>
          <p:cNvCxnSpPr/>
          <p:nvPr userDrawn="1"/>
        </p:nvCxnSpPr>
        <p:spPr>
          <a:xfrm flipH="1">
            <a:off x="7386821" y="4253763"/>
            <a:ext cx="0" cy="46198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795008A-9569-5F4D-885F-87C10B672EF1}"/>
              </a:ext>
            </a:extLst>
          </p:cNvPr>
          <p:cNvSpPr/>
          <p:nvPr userDrawn="1"/>
        </p:nvSpPr>
        <p:spPr>
          <a:xfrm>
            <a:off x="7553756" y="4305301"/>
            <a:ext cx="1481408" cy="395207"/>
          </a:xfrm>
          <a:prstGeom prst="rect">
            <a:avLst/>
          </a:prstGeom>
          <a:solidFill>
            <a:srgbClr val="FF85FF">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Cobrand Logo</a:t>
            </a:r>
          </a:p>
        </p:txBody>
      </p:sp>
    </p:spTree>
    <p:extLst>
      <p:ext uri="{BB962C8B-B14F-4D97-AF65-F5344CB8AC3E}">
        <p14:creationId xmlns:p14="http://schemas.microsoft.com/office/powerpoint/2010/main" val="3568606190"/>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 slide #2 – dark pic">
    <p:spTree>
      <p:nvGrpSpPr>
        <p:cNvPr id="1" name=""/>
        <p:cNvGrpSpPr/>
        <p:nvPr/>
      </p:nvGrpSpPr>
      <p:grpSpPr>
        <a:xfrm>
          <a:off x="0" y="0"/>
          <a:ext cx="0" cy="0"/>
          <a:chOff x="0" y="0"/>
          <a:chExt cx="0" cy="0"/>
        </a:xfrm>
      </p:grpSpPr>
      <p:sp>
        <p:nvSpPr>
          <p:cNvPr id="31" name="Primary-Client-Logo">
            <a:extLst>
              <a:ext uri="{FF2B5EF4-FFF2-40B4-BE49-F238E27FC236}">
                <a16:creationId xmlns:a16="http://schemas.microsoft.com/office/drawing/2014/main" id="{5B8625B6-1480-F74E-8480-E54F05C04A1E}"/>
              </a:ext>
            </a:extLst>
          </p:cNvPr>
          <p:cNvSpPr/>
          <p:nvPr userDrawn="1"/>
        </p:nvSpPr>
        <p:spPr>
          <a:xfrm>
            <a:off x="199505" y="257696"/>
            <a:ext cx="1072342" cy="1330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9144000" cy="3284538"/>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solidFill>
        </p:spPr>
        <p:txBody>
          <a:bodyPr wrap="square" anchor="ctr">
            <a:noAutofit/>
          </a:bodyPr>
          <a:lstStyle>
            <a:lvl1pPr marL="0" indent="0" algn="ctr">
              <a:buNone/>
              <a:defRPr/>
            </a:lvl1pPr>
          </a:lstStyle>
          <a:p>
            <a:endParaRPr lang="en-US" dirty="0"/>
          </a:p>
        </p:txBody>
      </p:sp>
      <p:sp>
        <p:nvSpPr>
          <p:cNvPr id="39" name="Freeform 38">
            <a:extLst>
              <a:ext uri="{FF2B5EF4-FFF2-40B4-BE49-F238E27FC236}">
                <a16:creationId xmlns:a16="http://schemas.microsoft.com/office/drawing/2014/main" id="{4F9EC103-0F67-D041-A68D-29194D3A99CB}"/>
              </a:ext>
            </a:extLst>
          </p:cNvPr>
          <p:cNvSpPr/>
          <p:nvPr userDrawn="1"/>
        </p:nvSpPr>
        <p:spPr>
          <a:xfrm>
            <a:off x="-8467" y="2785274"/>
            <a:ext cx="6887416" cy="862189"/>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390912" y="2785274"/>
            <a:ext cx="6083043" cy="846130"/>
          </a:xfrm>
        </p:spPr>
        <p:txBody>
          <a:bodyPr rIns="0" anchor="ctr" anchorCtr="0">
            <a:noAutofit/>
          </a:bodyPr>
          <a:lstStyle>
            <a:lvl1pPr algn="l">
              <a:defRPr sz="3200" spc="0" baseline="0">
                <a:solidFill>
                  <a:schemeClr val="bg1"/>
                </a:solidFill>
              </a:defRPr>
            </a:lvl1pPr>
          </a:lstStyle>
          <a:p>
            <a:r>
              <a:rPr lang="en-US"/>
              <a:t>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378779" y="3709249"/>
            <a:ext cx="5918665" cy="321476"/>
          </a:xfrm>
        </p:spPr>
        <p:txBody>
          <a:bodyPr rIns="0">
            <a:noAutofit/>
          </a:bodyPr>
          <a:lstStyle>
            <a:lvl1pPr marL="0" indent="0" algn="l">
              <a:buNone/>
              <a:defRPr sz="1400">
                <a:solidFill>
                  <a:schemeClr val="accent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324196" y="4604216"/>
            <a:ext cx="8396424"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5741774" y="4741164"/>
            <a:ext cx="2945027"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 Placeholder 4">
            <a:extLst>
              <a:ext uri="{FF2B5EF4-FFF2-40B4-BE49-F238E27FC236}">
                <a16:creationId xmlns:a16="http://schemas.microsoft.com/office/drawing/2014/main" id="{677B2950-4E80-4446-9C2A-409ECCDE1D8C}"/>
              </a:ext>
            </a:extLst>
          </p:cNvPr>
          <p:cNvSpPr>
            <a:spLocks noGrp="1"/>
          </p:cNvSpPr>
          <p:nvPr>
            <p:ph type="body" sz="quarter" idx="11"/>
          </p:nvPr>
        </p:nvSpPr>
        <p:spPr>
          <a:xfrm>
            <a:off x="383588" y="4538153"/>
            <a:ext cx="2257425" cy="202684"/>
          </a:xfrm>
        </p:spPr>
        <p:txBody>
          <a:bodyPr/>
          <a:lstStyle>
            <a:lvl1pPr marL="0" indent="0">
              <a:buNone/>
              <a:defRPr sz="1000" b="0"/>
            </a:lvl1pPr>
            <a:lvl2pPr marL="88898" indent="0">
              <a:buNone/>
              <a:defRPr/>
            </a:lvl2pPr>
          </a:lstStyle>
          <a:p>
            <a:pPr lvl="0"/>
            <a:r>
              <a:rPr lang="en-US"/>
              <a:t>Click to edit</a:t>
            </a:r>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58702" y="4281954"/>
            <a:ext cx="1161919" cy="402336"/>
          </a:xfrm>
          <a:prstGeom prst="rect">
            <a:avLst/>
          </a:prstGeom>
        </p:spPr>
      </p:pic>
    </p:spTree>
    <p:extLst>
      <p:ext uri="{BB962C8B-B14F-4D97-AF65-F5344CB8AC3E}">
        <p14:creationId xmlns:p14="http://schemas.microsoft.com/office/powerpoint/2010/main" val="304626506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ver slide #3 – light pic">
    <p:spTree>
      <p:nvGrpSpPr>
        <p:cNvPr id="1" name=""/>
        <p:cNvGrpSpPr/>
        <p:nvPr/>
      </p:nvGrpSpPr>
      <p:grpSpPr>
        <a:xfrm>
          <a:off x="0" y="0"/>
          <a:ext cx="0" cy="0"/>
          <a:chOff x="0" y="0"/>
          <a:chExt cx="0" cy="0"/>
        </a:xfrm>
      </p:grpSpPr>
      <p:sp>
        <p:nvSpPr>
          <p:cNvPr id="31" name="Primary-Client-Logo">
            <a:extLst>
              <a:ext uri="{FF2B5EF4-FFF2-40B4-BE49-F238E27FC236}">
                <a16:creationId xmlns:a16="http://schemas.microsoft.com/office/drawing/2014/main" id="{5B8625B6-1480-F74E-8480-E54F05C04A1E}"/>
              </a:ext>
            </a:extLst>
          </p:cNvPr>
          <p:cNvSpPr/>
          <p:nvPr userDrawn="1"/>
        </p:nvSpPr>
        <p:spPr>
          <a:xfrm>
            <a:off x="199505" y="257696"/>
            <a:ext cx="1072342" cy="1330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1"/>
            <a:ext cx="9144000" cy="3282950"/>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dirty="0"/>
          </a:p>
        </p:txBody>
      </p:sp>
      <p:sp>
        <p:nvSpPr>
          <p:cNvPr id="19" name="Freeform 18">
            <a:extLst>
              <a:ext uri="{FF2B5EF4-FFF2-40B4-BE49-F238E27FC236}">
                <a16:creationId xmlns:a16="http://schemas.microsoft.com/office/drawing/2014/main" id="{539A4D35-6931-4846-8142-F3C6A4884AC0}"/>
              </a:ext>
            </a:extLst>
          </p:cNvPr>
          <p:cNvSpPr/>
          <p:nvPr userDrawn="1"/>
        </p:nvSpPr>
        <p:spPr>
          <a:xfrm>
            <a:off x="-23284" y="2443685"/>
            <a:ext cx="7023794" cy="1406566"/>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3"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394038" y="2434448"/>
            <a:ext cx="5918665" cy="1387668"/>
          </a:xfrm>
        </p:spPr>
        <p:txBody>
          <a:bodyPr rIns="0" anchor="ctr" anchorCtr="0">
            <a:noAutofit/>
          </a:bodyPr>
          <a:lstStyle>
            <a:lvl1pPr algn="l">
              <a:lnSpc>
                <a:spcPct val="100000"/>
              </a:lnSpc>
              <a:defRPr sz="3200" spc="0" baseline="0">
                <a:solidFill>
                  <a:schemeClr val="bg1"/>
                </a:solidFill>
              </a:defRPr>
            </a:lvl1pPr>
          </a:lstStyle>
          <a:p>
            <a:r>
              <a:rPr lang="en-US"/>
              <a:t>Two-line 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385357" y="3918156"/>
            <a:ext cx="5918665" cy="321476"/>
          </a:xfrm>
        </p:spPr>
        <p:txBody>
          <a:bodyPr rIns="0">
            <a:noAutofit/>
          </a:bodyPr>
          <a:lstStyle>
            <a:lvl1pPr marL="0" indent="0" algn="l">
              <a:buNone/>
              <a:defRPr sz="1400">
                <a:solidFill>
                  <a:schemeClr val="accent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324196" y="4604216"/>
            <a:ext cx="8396424"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5741774" y="4741164"/>
            <a:ext cx="2945027"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 Placeholder 4">
            <a:extLst>
              <a:ext uri="{FF2B5EF4-FFF2-40B4-BE49-F238E27FC236}">
                <a16:creationId xmlns:a16="http://schemas.microsoft.com/office/drawing/2014/main" id="{75B10A8E-ECF9-C74E-B7FD-3BDFE9077857}"/>
              </a:ext>
            </a:extLst>
          </p:cNvPr>
          <p:cNvSpPr>
            <a:spLocks noGrp="1"/>
          </p:cNvSpPr>
          <p:nvPr>
            <p:ph type="body" sz="quarter" idx="12"/>
          </p:nvPr>
        </p:nvSpPr>
        <p:spPr>
          <a:xfrm>
            <a:off x="383588" y="4538153"/>
            <a:ext cx="2257425" cy="202684"/>
          </a:xfrm>
        </p:spPr>
        <p:txBody>
          <a:bodyPr/>
          <a:lstStyle>
            <a:lvl1pPr marL="0" indent="0">
              <a:buNone/>
              <a:defRPr sz="1000" b="0"/>
            </a:lvl1pPr>
            <a:lvl2pPr marL="88898" indent="0">
              <a:buNone/>
              <a:defRPr/>
            </a:lvl2pPr>
          </a:lstStyle>
          <a:p>
            <a:pPr lvl="0"/>
            <a:r>
              <a:rPr lang="en-US"/>
              <a:t>Click to edit</a:t>
            </a:r>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58702" y="4281954"/>
            <a:ext cx="1161919" cy="402336"/>
          </a:xfrm>
          <a:prstGeom prst="rect">
            <a:avLst/>
          </a:prstGeom>
        </p:spPr>
      </p:pic>
    </p:spTree>
    <p:extLst>
      <p:ext uri="{BB962C8B-B14F-4D97-AF65-F5344CB8AC3E}">
        <p14:creationId xmlns:p14="http://schemas.microsoft.com/office/powerpoint/2010/main" val="71032368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 slide #3 – dark pic">
    <p:spTree>
      <p:nvGrpSpPr>
        <p:cNvPr id="1" name=""/>
        <p:cNvGrpSpPr/>
        <p:nvPr/>
      </p:nvGrpSpPr>
      <p:grpSpPr>
        <a:xfrm>
          <a:off x="0" y="0"/>
          <a:ext cx="0" cy="0"/>
          <a:chOff x="0" y="0"/>
          <a:chExt cx="0" cy="0"/>
        </a:xfrm>
      </p:grpSpPr>
      <p:sp>
        <p:nvSpPr>
          <p:cNvPr id="31" name="Primary-Client-Logo">
            <a:extLst>
              <a:ext uri="{FF2B5EF4-FFF2-40B4-BE49-F238E27FC236}">
                <a16:creationId xmlns:a16="http://schemas.microsoft.com/office/drawing/2014/main" id="{5B8625B6-1480-F74E-8480-E54F05C04A1E}"/>
              </a:ext>
            </a:extLst>
          </p:cNvPr>
          <p:cNvSpPr/>
          <p:nvPr userDrawn="1"/>
        </p:nvSpPr>
        <p:spPr>
          <a:xfrm>
            <a:off x="199505" y="257696"/>
            <a:ext cx="1072342" cy="1330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1"/>
            <a:ext cx="9144000" cy="3282950"/>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solidFill>
        </p:spPr>
        <p:txBody>
          <a:bodyPr wrap="square" anchor="ctr">
            <a:noAutofit/>
          </a:bodyPr>
          <a:lstStyle>
            <a:lvl1pPr marL="0" indent="0" algn="ctr">
              <a:buNone/>
              <a:defRPr/>
            </a:lvl1pPr>
          </a:lstStyle>
          <a:p>
            <a:endParaRPr lang="en-US" dirty="0"/>
          </a:p>
        </p:txBody>
      </p:sp>
      <p:sp>
        <p:nvSpPr>
          <p:cNvPr id="16" name="Freeform 15">
            <a:extLst>
              <a:ext uri="{FF2B5EF4-FFF2-40B4-BE49-F238E27FC236}">
                <a16:creationId xmlns:a16="http://schemas.microsoft.com/office/drawing/2014/main" id="{9C58A3EB-27BC-514E-9F05-03E18670B808}"/>
              </a:ext>
            </a:extLst>
          </p:cNvPr>
          <p:cNvSpPr/>
          <p:nvPr userDrawn="1"/>
        </p:nvSpPr>
        <p:spPr>
          <a:xfrm>
            <a:off x="-17992" y="2443685"/>
            <a:ext cx="7023794" cy="1406566"/>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3"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394036" y="2434448"/>
            <a:ext cx="5918665" cy="1387668"/>
          </a:xfrm>
        </p:spPr>
        <p:txBody>
          <a:bodyPr rIns="0" anchor="ctr" anchorCtr="0">
            <a:noAutofit/>
          </a:bodyPr>
          <a:lstStyle>
            <a:lvl1pPr algn="l">
              <a:lnSpc>
                <a:spcPct val="100000"/>
              </a:lnSpc>
              <a:defRPr sz="3200" spc="0" baseline="0">
                <a:solidFill>
                  <a:schemeClr val="bg1"/>
                </a:solidFill>
              </a:defRPr>
            </a:lvl1pPr>
          </a:lstStyle>
          <a:p>
            <a:r>
              <a:rPr lang="en-US"/>
              <a:t>Two-line 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385357" y="3917640"/>
            <a:ext cx="5918665" cy="321476"/>
          </a:xfrm>
        </p:spPr>
        <p:txBody>
          <a:bodyPr rIns="0">
            <a:noAutofit/>
          </a:bodyPr>
          <a:lstStyle>
            <a:lvl1pPr marL="0" indent="0" algn="l">
              <a:buNone/>
              <a:defRPr sz="1400">
                <a:solidFill>
                  <a:schemeClr val="accent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324196" y="4604216"/>
            <a:ext cx="8362605"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5741774" y="4741164"/>
            <a:ext cx="2945027"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 Placeholder 4">
            <a:extLst>
              <a:ext uri="{FF2B5EF4-FFF2-40B4-BE49-F238E27FC236}">
                <a16:creationId xmlns:a16="http://schemas.microsoft.com/office/drawing/2014/main" id="{85C6AF34-C5F3-3E4D-AACD-6675E86ABE66}"/>
              </a:ext>
            </a:extLst>
          </p:cNvPr>
          <p:cNvSpPr>
            <a:spLocks noGrp="1"/>
          </p:cNvSpPr>
          <p:nvPr>
            <p:ph type="body" sz="quarter" idx="12"/>
          </p:nvPr>
        </p:nvSpPr>
        <p:spPr>
          <a:xfrm>
            <a:off x="383588" y="4538153"/>
            <a:ext cx="2257425" cy="202684"/>
          </a:xfrm>
        </p:spPr>
        <p:txBody>
          <a:bodyPr/>
          <a:lstStyle>
            <a:lvl1pPr marL="0" indent="0">
              <a:buNone/>
              <a:defRPr sz="1000" b="0"/>
            </a:lvl1pPr>
            <a:lvl2pPr marL="88898" indent="0">
              <a:buNone/>
              <a:defRPr/>
            </a:lvl2pPr>
          </a:lstStyle>
          <a:p>
            <a:pPr lvl="0"/>
            <a:r>
              <a:rPr lang="en-US"/>
              <a:t>Click to edit</a:t>
            </a:r>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58702" y="4281954"/>
            <a:ext cx="1161919" cy="402336"/>
          </a:xfrm>
          <a:prstGeom prst="rect">
            <a:avLst/>
          </a:prstGeom>
        </p:spPr>
      </p:pic>
    </p:spTree>
    <p:extLst>
      <p:ext uri="{BB962C8B-B14F-4D97-AF65-F5344CB8AC3E}">
        <p14:creationId xmlns:p14="http://schemas.microsoft.com/office/powerpoint/2010/main" val="1103887228"/>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430072" y="2086377"/>
            <a:ext cx="6227505" cy="1347667"/>
          </a:xfrm>
        </p:spPr>
        <p:txBody>
          <a:bodyPr anchor="ctr">
            <a:noAutofit/>
          </a:bodyPr>
          <a:lstStyle>
            <a:lvl1pPr algn="l">
              <a:defRPr sz="3800" spc="0" baseline="0">
                <a:solidFill>
                  <a:schemeClr val="bg1"/>
                </a:solidFill>
              </a:defRPr>
            </a:lvl1pPr>
          </a:lstStyle>
          <a:p>
            <a:r>
              <a:rPr lang="en-US"/>
              <a:t>Section title</a:t>
            </a:r>
          </a:p>
        </p:txBody>
      </p:sp>
      <p:sp>
        <p:nvSpPr>
          <p:cNvPr id="16" name="Primary-Client-Logo">
            <a:extLst>
              <a:ext uri="{FF2B5EF4-FFF2-40B4-BE49-F238E27FC236}">
                <a16:creationId xmlns:a16="http://schemas.microsoft.com/office/drawing/2014/main" id="{91B53ED4-67C3-2545-961B-C7D8D4E0696B}"/>
              </a:ext>
            </a:extLst>
          </p:cNvPr>
          <p:cNvSpPr/>
          <p:nvPr/>
        </p:nvSpPr>
        <p:spPr>
          <a:xfrm>
            <a:off x="457201" y="457201"/>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bg1"/>
          </a:solidFill>
          <a:ln w="2643" cap="flat">
            <a:noFill/>
            <a:prstDash val="solid"/>
            <a:miter/>
          </a:ln>
        </p:spPr>
        <p:txBody>
          <a:bodyPr rtlCol="0" anchor="ctr"/>
          <a:lstStyle/>
          <a:p>
            <a:endParaRPr lang="en-US" sz="1800" dirty="0"/>
          </a:p>
        </p:txBody>
      </p:sp>
    </p:spTree>
    <p:extLst>
      <p:ext uri="{BB962C8B-B14F-4D97-AF65-F5344CB8AC3E}">
        <p14:creationId xmlns:p14="http://schemas.microsoft.com/office/powerpoint/2010/main" val="266720346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48167" y="169644"/>
            <a:ext cx="8847667" cy="417327"/>
          </a:xfrm>
        </p:spPr>
        <p:txBody>
          <a:bodyPr anchor="t">
            <a:noAutofit/>
          </a:bodyPr>
          <a:lstStyle>
            <a:lvl1pPr algn="ctr">
              <a:defRPr sz="2400" b="1">
                <a:solidFill>
                  <a:schemeClr val="tx1"/>
                </a:solidFill>
              </a:defRPr>
            </a:lvl1pPr>
          </a:lstStyle>
          <a:p>
            <a:r>
              <a:rPr lang="en-US" dirty="0"/>
              <a:t>Click to Edit Master Title Style</a:t>
            </a:r>
          </a:p>
        </p:txBody>
      </p:sp>
      <p:sp>
        <p:nvSpPr>
          <p:cNvPr id="2" name="Rectangle 1">
            <a:extLst>
              <a:ext uri="{FF2B5EF4-FFF2-40B4-BE49-F238E27FC236}">
                <a16:creationId xmlns:a16="http://schemas.microsoft.com/office/drawing/2014/main" id="{D329EAA6-F0C6-C269-1AD8-DC696B8437BA}"/>
              </a:ext>
            </a:extLst>
          </p:cNvPr>
          <p:cNvSpPr/>
          <p:nvPr userDrawn="1"/>
        </p:nvSpPr>
        <p:spPr>
          <a:xfrm>
            <a:off x="0" y="0"/>
            <a:ext cx="9144000" cy="144855"/>
          </a:xfrm>
          <a:prstGeom prst="rect">
            <a:avLst/>
          </a:prstGeom>
          <a:solidFill>
            <a:srgbClr val="00A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20221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16" name="Primary-Client-Logo">
            <a:extLst>
              <a:ext uri="{FF2B5EF4-FFF2-40B4-BE49-F238E27FC236}">
                <a16:creationId xmlns:a16="http://schemas.microsoft.com/office/drawing/2014/main" id="{91B53ED4-67C3-2545-961B-C7D8D4E0696B}"/>
              </a:ext>
            </a:extLst>
          </p:cNvPr>
          <p:cNvSpPr/>
          <p:nvPr/>
        </p:nvSpPr>
        <p:spPr>
          <a:xfrm>
            <a:off x="457201" y="457201"/>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accent1"/>
          </a:solidFill>
          <a:ln w="2643" cap="flat">
            <a:noFill/>
            <a:prstDash val="solid"/>
            <a:miter/>
          </a:ln>
        </p:spPr>
        <p:txBody>
          <a:bodyPr rtlCol="0" anchor="ctr"/>
          <a:lstStyle/>
          <a:p>
            <a:endParaRPr lang="en-US" sz="1800" dirty="0"/>
          </a:p>
        </p:txBody>
      </p:sp>
      <p:sp>
        <p:nvSpPr>
          <p:cNvPr id="4" name="Title 1">
            <a:extLst>
              <a:ext uri="{FF2B5EF4-FFF2-40B4-BE49-F238E27FC236}">
                <a16:creationId xmlns:a16="http://schemas.microsoft.com/office/drawing/2014/main" id="{32768D57-8FE3-E24F-8256-1141A5B24F58}"/>
              </a:ext>
            </a:extLst>
          </p:cNvPr>
          <p:cNvSpPr>
            <a:spLocks noGrp="1"/>
          </p:cNvSpPr>
          <p:nvPr>
            <p:ph type="ctrTitle" hasCustomPrompt="1"/>
          </p:nvPr>
        </p:nvSpPr>
        <p:spPr>
          <a:xfrm>
            <a:off x="1430072" y="2086377"/>
            <a:ext cx="6227505" cy="1347667"/>
          </a:xfrm>
        </p:spPr>
        <p:txBody>
          <a:bodyPr anchor="ctr">
            <a:noAutofit/>
          </a:bodyPr>
          <a:lstStyle>
            <a:lvl1pPr algn="l">
              <a:defRPr sz="3800" spc="0" baseline="0">
                <a:solidFill>
                  <a:schemeClr val="tx1"/>
                </a:solidFill>
              </a:defRPr>
            </a:lvl1pPr>
          </a:lstStyle>
          <a:p>
            <a:r>
              <a:rPr lang="en-US"/>
              <a:t>Section title</a:t>
            </a:r>
          </a:p>
        </p:txBody>
      </p:sp>
    </p:spTree>
    <p:extLst>
      <p:ext uri="{BB962C8B-B14F-4D97-AF65-F5344CB8AC3E}">
        <p14:creationId xmlns:p14="http://schemas.microsoft.com/office/powerpoint/2010/main" val="324512834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2-lin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926" y="351965"/>
            <a:ext cx="7260971" cy="822631"/>
          </a:xfrm>
        </p:spPr>
        <p:txBody>
          <a:bodyPr vert="horz" lIns="91440" tIns="45720" rIns="91440" bIns="45720" rtlCol="0" anchor="t" anchorCtr="0">
            <a:noAutofit/>
          </a:bodyPr>
          <a:lstStyle>
            <a:lvl1pPr>
              <a:lnSpc>
                <a:spcPct val="100000"/>
              </a:lnSpc>
              <a:defRPr lang="en-US"/>
            </a:lvl1pPr>
          </a:lstStyle>
          <a:p>
            <a:pPr lvl="0"/>
            <a:r>
              <a:rPr lang="en-US"/>
              <a:t>Click to add a title style with a </a:t>
            </a:r>
            <a:br>
              <a:rPr lang="en-US"/>
            </a:br>
            <a:r>
              <a:rPr lang="en-US"/>
              <a:t>two-line headline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dirty="0"/>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5955354" y="4681174"/>
            <a:ext cx="2455394" cy="274637"/>
          </a:xfrm>
          <a:prstGeom prst="rect">
            <a:avLst/>
          </a:prstGeom>
        </p:spPr>
        <p:txBody>
          <a:bodyPr vert="horz" lIns="91440" tIns="45720" rIns="91440" bIns="45720" rtlCol="0" anchor="ctr"/>
          <a:lstStyle>
            <a:lvl1pPr algn="r">
              <a:defRPr sz="800">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5" y="1397203"/>
            <a:ext cx="7260971" cy="3079305"/>
          </a:xfrm>
        </p:spPr>
        <p:txBody>
          <a:bodyPr/>
          <a:lstStyle>
            <a:lvl1pPr marL="114297" indent="-114297">
              <a:spcBef>
                <a:spcPts val="300"/>
              </a:spcBef>
              <a:spcAft>
                <a:spcPts val="600"/>
              </a:spcAft>
              <a:buClr>
                <a:schemeClr val="accent1"/>
              </a:buClr>
              <a:defRPr sz="1425"/>
            </a:lvl1pPr>
            <a:lvl2pPr marL="217483" indent="-98423">
              <a:spcBef>
                <a:spcPct val="0"/>
              </a:spcBef>
              <a:spcAft>
                <a:spcPts val="600"/>
              </a:spcAft>
              <a:buClr>
                <a:schemeClr val="accent1"/>
              </a:buClr>
              <a:defRPr sz="1425"/>
            </a:lvl2pPr>
            <a:lvl3pPr marL="314318" indent="-82548">
              <a:spcBef>
                <a:spcPct val="0"/>
              </a:spcBef>
              <a:spcAft>
                <a:spcPts val="600"/>
              </a:spcAft>
              <a:buClr>
                <a:schemeClr val="accent1"/>
              </a:buClr>
              <a:defRPr sz="1200"/>
            </a:lvl3pPr>
            <a:lvl4pPr marL="404803" indent="-90486">
              <a:spcBef>
                <a:spcPct val="0"/>
              </a:spcBef>
              <a:spcAft>
                <a:spcPts val="600"/>
              </a:spcAft>
              <a:buClr>
                <a:schemeClr val="accent1"/>
              </a:buClr>
              <a:defRPr sz="1125"/>
            </a:lvl4pPr>
            <a:lvl5pPr marL="493701" indent="-80961">
              <a:spcBef>
                <a:spcPct val="0"/>
              </a:spcBef>
              <a:spcAft>
                <a:spcPts val="600"/>
              </a:spcAft>
              <a:buClr>
                <a:schemeClr val="accent1"/>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50219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87926" y="351965"/>
            <a:ext cx="8322099" cy="549381"/>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dirty="0"/>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5955353" y="4681174"/>
            <a:ext cx="2455395" cy="274637"/>
          </a:xfrm>
          <a:prstGeom prst="rect">
            <a:avLst/>
          </a:prstGeom>
        </p:spPr>
        <p:txBody>
          <a:bodyPr vert="horz" lIns="91440" tIns="45720" rIns="91440" bIns="45720" rtlCol="0" anchor="ctr"/>
          <a:lstStyle>
            <a:lvl1pPr algn="r">
              <a:defRPr sz="800">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4" y="1124249"/>
            <a:ext cx="4023360" cy="3395662"/>
          </a:xfrm>
        </p:spPr>
        <p:txBody>
          <a:bodyPr/>
          <a:lstStyle>
            <a:lvl1pPr marL="114297" indent="-114297">
              <a:spcBef>
                <a:spcPts val="300"/>
              </a:spcBef>
              <a:spcAft>
                <a:spcPts val="600"/>
              </a:spcAft>
              <a:buClr>
                <a:schemeClr val="accent1"/>
              </a:buClr>
              <a:defRPr sz="1425"/>
            </a:lvl1pPr>
            <a:lvl2pPr marL="217483" indent="-90486">
              <a:spcBef>
                <a:spcPct val="0"/>
              </a:spcBef>
              <a:spcAft>
                <a:spcPts val="600"/>
              </a:spcAft>
              <a:buClr>
                <a:schemeClr val="accent1"/>
              </a:buClr>
              <a:defRPr sz="1425"/>
            </a:lvl2pPr>
            <a:lvl3pPr marL="312731" indent="-88898">
              <a:spcBef>
                <a:spcPct val="0"/>
              </a:spcBef>
              <a:spcAft>
                <a:spcPts val="600"/>
              </a:spcAft>
              <a:buClr>
                <a:schemeClr val="accent1"/>
              </a:buClr>
              <a:defRPr sz="1200"/>
            </a:lvl3pPr>
            <a:lvl4pPr marL="403215" indent="-76198">
              <a:spcBef>
                <a:spcPct val="0"/>
              </a:spcBef>
              <a:spcAft>
                <a:spcPts val="600"/>
              </a:spcAft>
              <a:buClr>
                <a:schemeClr val="accent1"/>
              </a:buClr>
              <a:defRPr sz="1125"/>
            </a:lvl4pPr>
            <a:lvl5pPr marL="506400" indent="-84136">
              <a:spcBef>
                <a:spcPct val="0"/>
              </a:spcBef>
              <a:spcAft>
                <a:spcPts val="600"/>
              </a:spcAft>
              <a:buClr>
                <a:schemeClr val="accent1"/>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4663440" y="1124249"/>
            <a:ext cx="4023360" cy="3395662"/>
          </a:xfrm>
        </p:spPr>
        <p:txBody>
          <a:bodyPr/>
          <a:lstStyle>
            <a:lvl1pPr marL="114297" indent="-114297">
              <a:spcBef>
                <a:spcPts val="300"/>
              </a:spcBef>
              <a:spcAft>
                <a:spcPts val="600"/>
              </a:spcAft>
              <a:buClr>
                <a:schemeClr val="accent1"/>
              </a:buClr>
              <a:defRPr sz="1425"/>
            </a:lvl1pPr>
            <a:lvl2pPr marL="217483" indent="-90486">
              <a:spcBef>
                <a:spcPct val="0"/>
              </a:spcBef>
              <a:spcAft>
                <a:spcPts val="600"/>
              </a:spcAft>
              <a:buClr>
                <a:schemeClr val="accent1"/>
              </a:buClr>
              <a:defRPr sz="1425"/>
            </a:lvl2pPr>
            <a:lvl3pPr marL="312731" indent="-88898">
              <a:spcBef>
                <a:spcPct val="0"/>
              </a:spcBef>
              <a:spcAft>
                <a:spcPts val="600"/>
              </a:spcAft>
              <a:buClr>
                <a:schemeClr val="accent1"/>
              </a:buClr>
              <a:defRPr sz="1200"/>
            </a:lvl3pPr>
            <a:lvl4pPr marL="403215" indent="-76198">
              <a:spcBef>
                <a:spcPct val="0"/>
              </a:spcBef>
              <a:spcAft>
                <a:spcPts val="600"/>
              </a:spcAft>
              <a:buClr>
                <a:schemeClr val="accent1"/>
              </a:buClr>
              <a:defRPr sz="1125"/>
            </a:lvl4pPr>
            <a:lvl5pPr marL="506400" indent="-84136">
              <a:spcBef>
                <a:spcPct val="0"/>
              </a:spcBef>
              <a:spcAft>
                <a:spcPts val="600"/>
              </a:spcAft>
              <a:buClr>
                <a:schemeClr val="accent1"/>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35777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2-line) and 2-column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dirty="0"/>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5955353" y="4681174"/>
            <a:ext cx="2455395" cy="274637"/>
          </a:xfrm>
          <a:prstGeom prst="rect">
            <a:avLst/>
          </a:prstGeom>
        </p:spPr>
        <p:txBody>
          <a:bodyPr vert="horz" lIns="91440" tIns="45720" rIns="91440" bIns="45720" rtlCol="0" anchor="ctr"/>
          <a:lstStyle>
            <a:lvl1pPr algn="r">
              <a:defRPr sz="800">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4" y="1397203"/>
            <a:ext cx="4023360" cy="3079305"/>
          </a:xfrm>
        </p:spPr>
        <p:txBody>
          <a:bodyPr/>
          <a:lstStyle>
            <a:lvl1pPr marL="114297" indent="-114297">
              <a:spcBef>
                <a:spcPts val="300"/>
              </a:spcBef>
              <a:spcAft>
                <a:spcPts val="600"/>
              </a:spcAft>
              <a:buClr>
                <a:schemeClr val="accent1"/>
              </a:buClr>
              <a:defRPr sz="1425"/>
            </a:lvl1pPr>
            <a:lvl2pPr marL="217483" indent="-90486">
              <a:spcBef>
                <a:spcPct val="0"/>
              </a:spcBef>
              <a:spcAft>
                <a:spcPts val="600"/>
              </a:spcAft>
              <a:buClr>
                <a:schemeClr val="accent1"/>
              </a:buClr>
              <a:defRPr sz="1425"/>
            </a:lvl2pPr>
            <a:lvl3pPr marL="312731" indent="-88898">
              <a:spcBef>
                <a:spcPct val="0"/>
              </a:spcBef>
              <a:spcAft>
                <a:spcPts val="600"/>
              </a:spcAft>
              <a:buClr>
                <a:schemeClr val="accent1"/>
              </a:buClr>
              <a:defRPr sz="1200"/>
            </a:lvl3pPr>
            <a:lvl4pPr marL="403215" indent="-76198">
              <a:spcBef>
                <a:spcPct val="0"/>
              </a:spcBef>
              <a:spcAft>
                <a:spcPts val="600"/>
              </a:spcAft>
              <a:buClr>
                <a:schemeClr val="accent1"/>
              </a:buClr>
              <a:defRPr sz="1125"/>
            </a:lvl4pPr>
            <a:lvl5pPr marL="506400" indent="-84136">
              <a:spcBef>
                <a:spcPct val="0"/>
              </a:spcBef>
              <a:spcAft>
                <a:spcPts val="600"/>
              </a:spcAft>
              <a:buClr>
                <a:schemeClr val="accent1"/>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4663440" y="1397203"/>
            <a:ext cx="4023360" cy="3079305"/>
          </a:xfrm>
        </p:spPr>
        <p:txBody>
          <a:bodyPr/>
          <a:lstStyle>
            <a:lvl1pPr marL="114297" indent="-114297">
              <a:spcBef>
                <a:spcPts val="300"/>
              </a:spcBef>
              <a:spcAft>
                <a:spcPts val="600"/>
              </a:spcAft>
              <a:buClr>
                <a:schemeClr val="accent1"/>
              </a:buClr>
              <a:defRPr sz="1425"/>
            </a:lvl1pPr>
            <a:lvl2pPr marL="217483" indent="-90486">
              <a:spcBef>
                <a:spcPct val="0"/>
              </a:spcBef>
              <a:spcAft>
                <a:spcPts val="600"/>
              </a:spcAft>
              <a:buClr>
                <a:schemeClr val="accent1"/>
              </a:buClr>
              <a:defRPr sz="1425"/>
            </a:lvl2pPr>
            <a:lvl3pPr marL="312731" indent="-88898">
              <a:spcBef>
                <a:spcPct val="0"/>
              </a:spcBef>
              <a:spcAft>
                <a:spcPts val="600"/>
              </a:spcAft>
              <a:buClr>
                <a:schemeClr val="accent1"/>
              </a:buClr>
              <a:defRPr sz="1200"/>
            </a:lvl3pPr>
            <a:lvl4pPr marL="403215" indent="-76198">
              <a:spcBef>
                <a:spcPct val="0"/>
              </a:spcBef>
              <a:spcAft>
                <a:spcPts val="600"/>
              </a:spcAft>
              <a:buClr>
                <a:schemeClr val="accent1"/>
              </a:buClr>
              <a:defRPr sz="1125"/>
            </a:lvl4pPr>
            <a:lvl5pPr marL="506400" indent="-84136">
              <a:spcBef>
                <a:spcPct val="0"/>
              </a:spcBef>
              <a:spcAft>
                <a:spcPts val="600"/>
              </a:spcAft>
              <a:buClr>
                <a:schemeClr val="accent1"/>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77029EA9-40C9-BA4E-A674-96547D8CB575}"/>
              </a:ext>
            </a:extLst>
          </p:cNvPr>
          <p:cNvSpPr>
            <a:spLocks noGrp="1"/>
          </p:cNvSpPr>
          <p:nvPr>
            <p:ph type="title" hasCustomPrompt="1"/>
          </p:nvPr>
        </p:nvSpPr>
        <p:spPr>
          <a:xfrm>
            <a:off x="387925" y="351965"/>
            <a:ext cx="8311896" cy="820853"/>
          </a:xfrm>
        </p:spPr>
        <p:txBody>
          <a:bodyPr vert="horz" lIns="91440" tIns="45720" rIns="91440" bIns="45720" rtlCol="0" anchor="t" anchorCtr="0">
            <a:noAutofit/>
          </a:bodyPr>
          <a:lstStyle>
            <a:lvl1pPr>
              <a:lnSpc>
                <a:spcPct val="100000"/>
              </a:lnSpc>
              <a:defRPr lang="en-US"/>
            </a:lvl1pPr>
          </a:lstStyle>
          <a:p>
            <a:pPr lvl="0"/>
            <a:r>
              <a:rPr lang="en-US"/>
              <a:t>Click to add a title style with a </a:t>
            </a:r>
            <a:br>
              <a:rPr lang="en-US"/>
            </a:br>
            <a:r>
              <a:rPr lang="en-US"/>
              <a:t>two-line headline</a:t>
            </a:r>
          </a:p>
        </p:txBody>
      </p:sp>
    </p:spTree>
    <p:extLst>
      <p:ext uri="{BB962C8B-B14F-4D97-AF65-F5344CB8AC3E}">
        <p14:creationId xmlns:p14="http://schemas.microsoft.com/office/powerpoint/2010/main" val="21843435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layou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84822" y="351965"/>
            <a:ext cx="8323312" cy="822631"/>
          </a:xfrm>
        </p:spPr>
        <p:txBody>
          <a:bodyPr/>
          <a:lstStyle>
            <a:lvl1pPr>
              <a:lnSpc>
                <a:spcPct val="100000"/>
              </a:lnSpc>
              <a:defRPr sz="24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t>‹#›</a:t>
            </a:fld>
            <a:endParaRPr lang="en-US" dirty="0"/>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386034" y="4270367"/>
            <a:ext cx="8074552"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8" name="Text Placeholder 7">
            <a:extLst>
              <a:ext uri="{FF2B5EF4-FFF2-40B4-BE49-F238E27FC236}">
                <a16:creationId xmlns:a16="http://schemas.microsoft.com/office/drawing/2014/main" id="{0E1EA24B-5EA2-AB43-8C64-595AAF72202A}"/>
              </a:ext>
            </a:extLst>
          </p:cNvPr>
          <p:cNvSpPr>
            <a:spLocks noGrp="1"/>
          </p:cNvSpPr>
          <p:nvPr>
            <p:ph type="body" sz="quarter" idx="21"/>
          </p:nvPr>
        </p:nvSpPr>
        <p:spPr>
          <a:xfrm>
            <a:off x="883583" y="2981268"/>
            <a:ext cx="3346704" cy="1244128"/>
          </a:xfrm>
        </p:spPr>
        <p:txBody>
          <a:bodyPr/>
          <a:lstStyle>
            <a:lvl1pPr marL="88898" marR="0" indent="-88898" algn="l" defTabSz="685783"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sz="1200"/>
            </a:lvl1pPr>
            <a:lvl2pPr marL="120647" indent="0">
              <a:buNone/>
              <a:defRPr/>
            </a:lvl2pPr>
          </a:lstStyle>
          <a:p>
            <a:pPr lvl="0"/>
            <a:r>
              <a:rPr lang="en-US"/>
              <a:t>Click to edit Master text styles</a:t>
            </a:r>
          </a:p>
          <a:p>
            <a:pPr marL="88898" marR="0" lvl="0" indent="-88898" algn="l" defTabSz="685783"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marL="88898" marR="0" lvl="0" indent="-88898" algn="l" defTabSz="685783"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marL="88898" marR="0" lvl="0" indent="-88898" algn="l" defTabSz="685783"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lvl="0"/>
            <a:endParaRPr lang="en-US"/>
          </a:p>
        </p:txBody>
      </p:sp>
      <p:sp>
        <p:nvSpPr>
          <p:cNvPr id="11" name="Text Placeholder 10">
            <a:extLst>
              <a:ext uri="{FF2B5EF4-FFF2-40B4-BE49-F238E27FC236}">
                <a16:creationId xmlns:a16="http://schemas.microsoft.com/office/drawing/2014/main" id="{678FD2D1-54D0-384D-B6C4-1ADF79A1F6B9}"/>
              </a:ext>
            </a:extLst>
          </p:cNvPr>
          <p:cNvSpPr>
            <a:spLocks noGrp="1"/>
          </p:cNvSpPr>
          <p:nvPr>
            <p:ph type="body" sz="quarter" idx="22"/>
          </p:nvPr>
        </p:nvSpPr>
        <p:spPr>
          <a:xfrm>
            <a:off x="883583" y="2718039"/>
            <a:ext cx="3346704" cy="285715"/>
          </a:xfrm>
        </p:spPr>
        <p:txBody>
          <a:bodyPr/>
          <a:lstStyle>
            <a:lvl1pPr marL="0" indent="0" algn="l">
              <a:lnSpc>
                <a:spcPct val="100000"/>
              </a:lnSpc>
              <a:buNone/>
              <a:defRPr sz="1425"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9" name="Text Placeholder 7">
            <a:extLst>
              <a:ext uri="{FF2B5EF4-FFF2-40B4-BE49-F238E27FC236}">
                <a16:creationId xmlns:a16="http://schemas.microsoft.com/office/drawing/2014/main" id="{EA3CFA97-B918-A243-8347-81ABE5965E29}"/>
              </a:ext>
            </a:extLst>
          </p:cNvPr>
          <p:cNvSpPr>
            <a:spLocks noGrp="1"/>
          </p:cNvSpPr>
          <p:nvPr>
            <p:ph type="body" sz="quarter" idx="23"/>
          </p:nvPr>
        </p:nvSpPr>
        <p:spPr>
          <a:xfrm>
            <a:off x="5024057" y="2981268"/>
            <a:ext cx="3346704" cy="1244128"/>
          </a:xfrm>
        </p:spPr>
        <p:txBody>
          <a:bodyPr/>
          <a:lstStyle>
            <a:lvl1pPr marL="88898" marR="0" indent="-88898" algn="l" defTabSz="685783"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sz="1200"/>
            </a:lvl1pPr>
            <a:lvl2pPr marL="120647" indent="0">
              <a:buNone/>
              <a:defRPr/>
            </a:lvl2pPr>
          </a:lstStyle>
          <a:p>
            <a:pPr lvl="0"/>
            <a:r>
              <a:rPr lang="en-US"/>
              <a:t>Click to edit Master text styles</a:t>
            </a:r>
          </a:p>
          <a:p>
            <a:pPr marL="88898" marR="0" lvl="0" indent="-88898" algn="l" defTabSz="685783"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marL="88898" marR="0" lvl="0" indent="-88898" algn="l" defTabSz="685783"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marL="88898" marR="0" lvl="0" indent="-88898" algn="l" defTabSz="685783"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lvl="0"/>
            <a:endParaRPr lang="en-US"/>
          </a:p>
        </p:txBody>
      </p:sp>
      <p:sp>
        <p:nvSpPr>
          <p:cNvPr id="20" name="Text Placeholder 10">
            <a:extLst>
              <a:ext uri="{FF2B5EF4-FFF2-40B4-BE49-F238E27FC236}">
                <a16:creationId xmlns:a16="http://schemas.microsoft.com/office/drawing/2014/main" id="{71222A9A-C729-754A-AB5B-7F8262F611A3}"/>
              </a:ext>
            </a:extLst>
          </p:cNvPr>
          <p:cNvSpPr>
            <a:spLocks noGrp="1"/>
          </p:cNvSpPr>
          <p:nvPr>
            <p:ph type="body" sz="quarter" idx="24"/>
          </p:nvPr>
        </p:nvSpPr>
        <p:spPr>
          <a:xfrm>
            <a:off x="5024057" y="2718039"/>
            <a:ext cx="3346704" cy="285715"/>
          </a:xfrm>
        </p:spPr>
        <p:txBody>
          <a:bodyPr/>
          <a:lstStyle>
            <a:lvl1pPr marL="0" indent="0" algn="l">
              <a:lnSpc>
                <a:spcPct val="100000"/>
              </a:lnSpc>
              <a:buNone/>
              <a:defRPr sz="1425"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Footer Placeholder 3">
            <a:extLst>
              <a:ext uri="{FF2B5EF4-FFF2-40B4-BE49-F238E27FC236}">
                <a16:creationId xmlns:a16="http://schemas.microsoft.com/office/drawing/2014/main" id="{34801EFD-7446-8E4E-AAEF-5C8D10FA2ADF}"/>
              </a:ext>
            </a:extLst>
          </p:cNvPr>
          <p:cNvSpPr>
            <a:spLocks noGrp="1"/>
          </p:cNvSpPr>
          <p:nvPr>
            <p:ph type="ftr" sz="quarter" idx="3"/>
          </p:nvPr>
        </p:nvSpPr>
        <p:spPr>
          <a:xfrm>
            <a:off x="5951020" y="4681729"/>
            <a:ext cx="2458286" cy="274637"/>
          </a:xfrm>
          <a:prstGeom prst="rect">
            <a:avLst/>
          </a:prstGeom>
        </p:spPr>
        <p:txBody>
          <a:bodyPr vert="horz" lIns="91440" tIns="45720" rIns="91440" bIns="45720" rtlCol="0" anchor="ctr"/>
          <a:lstStyle>
            <a:lvl1pPr algn="r">
              <a:defRPr sz="800">
                <a:solidFill>
                  <a:schemeClr val="accent1"/>
                </a:solidFill>
              </a:defRPr>
            </a:lvl1pPr>
          </a:lstStyle>
          <a:p>
            <a:r>
              <a:rPr lang="en-US" dirty="0"/>
              <a:t>Type Division Name here</a:t>
            </a:r>
          </a:p>
        </p:txBody>
      </p:sp>
    </p:spTree>
    <p:extLst>
      <p:ext uri="{BB962C8B-B14F-4D97-AF65-F5344CB8AC3E}">
        <p14:creationId xmlns:p14="http://schemas.microsoft.com/office/powerpoint/2010/main" val="1092654559"/>
      </p:ext>
    </p:extLst>
  </p:cSld>
  <p:clrMapOvr>
    <a:masterClrMapping/>
  </p:clrMapOvr>
  <p:transition/>
  <p:extLst>
    <p:ext uri="{DCECCB84-F9BA-43D5-87BE-67443E8EF086}">
      <p15:sldGuideLst xmlns:p15="http://schemas.microsoft.com/office/powerpoint/2012/main">
        <p15:guide id="2" orient="horz" pos="350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tab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84822" y="351964"/>
            <a:ext cx="8323312" cy="792290"/>
          </a:xfrm>
        </p:spPr>
        <p:txBody>
          <a:bodyPr/>
          <a:lstStyle>
            <a:lvl1pPr>
              <a:lnSpc>
                <a:spcPct val="100000"/>
              </a:lnSpc>
              <a:defRPr sz="24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t>‹#›</a:t>
            </a:fld>
            <a:endParaRPr lang="en-US" dirty="0"/>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386034" y="4270367"/>
            <a:ext cx="8074552"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14" name="Table Placeholder 13">
            <a:extLst>
              <a:ext uri="{FF2B5EF4-FFF2-40B4-BE49-F238E27FC236}">
                <a16:creationId xmlns:a16="http://schemas.microsoft.com/office/drawing/2014/main" id="{D270908A-23D5-CD43-8692-062EB0F4A7A9}"/>
              </a:ext>
            </a:extLst>
          </p:cNvPr>
          <p:cNvSpPr>
            <a:spLocks noGrp="1"/>
          </p:cNvSpPr>
          <p:nvPr>
            <p:ph type="tbl" sz="quarter" idx="17"/>
          </p:nvPr>
        </p:nvSpPr>
        <p:spPr>
          <a:xfrm>
            <a:off x="377511" y="2249424"/>
            <a:ext cx="8423174" cy="2010118"/>
          </a:xfrm>
          <a:noFill/>
        </p:spPr>
        <p:txBody>
          <a:bodyPr lIns="228600" tIns="54864" rIns="228600" bIns="0" anchor="ctr"/>
          <a:lstStyle>
            <a:lvl1pPr marL="0" indent="0" algn="ctr">
              <a:buNone/>
              <a:defRPr>
                <a:solidFill>
                  <a:schemeClr val="accent1"/>
                </a:solidFill>
              </a:defRPr>
            </a:lvl1pPr>
          </a:lstStyle>
          <a:p>
            <a:endParaRPr lang="en-US" dirty="0"/>
          </a:p>
        </p:txBody>
      </p:sp>
      <p:sp>
        <p:nvSpPr>
          <p:cNvPr id="10" name="Footer Placeholder 3">
            <a:extLst>
              <a:ext uri="{FF2B5EF4-FFF2-40B4-BE49-F238E27FC236}">
                <a16:creationId xmlns:a16="http://schemas.microsoft.com/office/drawing/2014/main" id="{A91CB174-5B4E-3040-9C32-90B63AD71B46}"/>
              </a:ext>
            </a:extLst>
          </p:cNvPr>
          <p:cNvSpPr>
            <a:spLocks noGrp="1"/>
          </p:cNvSpPr>
          <p:nvPr>
            <p:ph type="ftr" sz="quarter" idx="3"/>
          </p:nvPr>
        </p:nvSpPr>
        <p:spPr>
          <a:xfrm>
            <a:off x="594791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dirty="0"/>
              <a:t>Type Division Name here</a:t>
            </a:r>
          </a:p>
        </p:txBody>
      </p:sp>
    </p:spTree>
    <p:extLst>
      <p:ext uri="{BB962C8B-B14F-4D97-AF65-F5344CB8AC3E}">
        <p14:creationId xmlns:p14="http://schemas.microsoft.com/office/powerpoint/2010/main" val="706939224"/>
      </p:ext>
    </p:extLst>
  </p:cSld>
  <p:clrMapOvr>
    <a:masterClrMapping/>
  </p:clrMapOvr>
  <p:transition/>
  <p:extLst>
    <p:ext uri="{DCECCB84-F9BA-43D5-87BE-67443E8EF086}">
      <p15:sldGuideLst xmlns:p15="http://schemas.microsoft.com/office/powerpoint/2012/main">
        <p15:guide id="2" orient="horz" pos="350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87926" y="351965"/>
            <a:ext cx="8322099" cy="475093"/>
          </a:xfrm>
        </p:spPr>
        <p:txBody>
          <a:bodyPr/>
          <a:lstStyle>
            <a:lvl1pPr>
              <a:lnSpc>
                <a:spcPct val="100000"/>
              </a:lnSpc>
              <a:defRPr sz="24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86033" y="4270367"/>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4" name="Table Placeholder 3">
            <a:extLst>
              <a:ext uri="{FF2B5EF4-FFF2-40B4-BE49-F238E27FC236}">
                <a16:creationId xmlns:a16="http://schemas.microsoft.com/office/drawing/2014/main" id="{18412AE7-14E8-314D-8735-18215A59D225}"/>
              </a:ext>
            </a:extLst>
          </p:cNvPr>
          <p:cNvSpPr>
            <a:spLocks noGrp="1"/>
          </p:cNvSpPr>
          <p:nvPr>
            <p:ph type="tbl" sz="quarter" idx="14"/>
          </p:nvPr>
        </p:nvSpPr>
        <p:spPr>
          <a:xfrm>
            <a:off x="457200" y="1243584"/>
            <a:ext cx="8229600" cy="3026664"/>
          </a:xfrm>
        </p:spPr>
        <p:txBody>
          <a:bodyPr anchor="ctr"/>
          <a:lstStyle>
            <a:lvl1pPr marL="0" indent="0" algn="ctr">
              <a:buNone/>
              <a:defRPr sz="900">
                <a:solidFill>
                  <a:schemeClr val="accent1"/>
                </a:solidFill>
              </a:defRPr>
            </a:lvl1pPr>
          </a:lstStyle>
          <a:p>
            <a:endParaRPr lang="en-US" dirty="0"/>
          </a:p>
        </p:txBody>
      </p:sp>
      <p:sp>
        <p:nvSpPr>
          <p:cNvPr id="7" name="Footer Placeholder 3">
            <a:extLst>
              <a:ext uri="{FF2B5EF4-FFF2-40B4-BE49-F238E27FC236}">
                <a16:creationId xmlns:a16="http://schemas.microsoft.com/office/drawing/2014/main" id="{0757D4EE-7E0C-E842-839C-0E9231F5BB1B}"/>
              </a:ext>
            </a:extLst>
          </p:cNvPr>
          <p:cNvSpPr>
            <a:spLocks noGrp="1"/>
          </p:cNvSpPr>
          <p:nvPr>
            <p:ph type="ftr" sz="quarter" idx="3"/>
          </p:nvPr>
        </p:nvSpPr>
        <p:spPr>
          <a:xfrm>
            <a:off x="5947919" y="4681174"/>
            <a:ext cx="2463727" cy="274637"/>
          </a:xfrm>
          <a:prstGeom prst="rect">
            <a:avLst/>
          </a:prstGeom>
        </p:spPr>
        <p:txBody>
          <a:bodyPr vert="horz" lIns="91440" tIns="45720" rIns="91440" bIns="45720" rtlCol="0" anchor="ctr"/>
          <a:lstStyle>
            <a:lvl1pPr algn="r">
              <a:defRPr sz="800">
                <a:solidFill>
                  <a:schemeClr val="accent1"/>
                </a:solidFill>
              </a:defRPr>
            </a:lvl1pPr>
          </a:lstStyle>
          <a:p>
            <a:r>
              <a:rPr lang="en-US" dirty="0"/>
              <a:t>Type Division Name here</a:t>
            </a:r>
          </a:p>
        </p:txBody>
      </p:sp>
    </p:spTree>
    <p:extLst>
      <p:ext uri="{BB962C8B-B14F-4D97-AF65-F5344CB8AC3E}">
        <p14:creationId xmlns:p14="http://schemas.microsoft.com/office/powerpoint/2010/main" val="5827583"/>
      </p:ext>
    </p:extLst>
  </p:cSld>
  <p:clrMapOvr>
    <a:masterClrMapping/>
  </p:clrMapOvr>
  <p:transition/>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content, and large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87925" y="351965"/>
            <a:ext cx="4023360" cy="822631"/>
          </a:xfrm>
        </p:spPr>
        <p:txBody>
          <a:bodyPr/>
          <a:lstStyle>
            <a:lvl1pPr>
              <a:lnSpc>
                <a:spcPct val="100000"/>
              </a:lnSpc>
              <a:defRPr sz="24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374904" y="1371600"/>
            <a:ext cx="4023360" cy="2898522"/>
          </a:xfrm>
        </p:spPr>
        <p:txBody>
          <a:bodyPr/>
          <a:lstStyle>
            <a:lvl1pPr marL="92073" indent="-92073">
              <a:lnSpc>
                <a:spcPct val="100000"/>
              </a:lnSpc>
              <a:spcBef>
                <a:spcPts val="300"/>
              </a:spcBef>
              <a:spcAft>
                <a:spcPts val="600"/>
              </a:spcAft>
              <a:buClr>
                <a:schemeClr val="accent1"/>
              </a:buClr>
              <a:defRPr sz="1425">
                <a:solidFill>
                  <a:schemeClr val="accent1"/>
                </a:solidFill>
              </a:defRPr>
            </a:lvl1pPr>
            <a:lvl2pPr marL="201608" indent="-82548">
              <a:lnSpc>
                <a:spcPct val="100000"/>
              </a:lnSpc>
              <a:spcBef>
                <a:spcPct val="0"/>
              </a:spcBef>
              <a:spcAft>
                <a:spcPts val="600"/>
              </a:spcAft>
              <a:buClr>
                <a:schemeClr val="accent1"/>
              </a:buClr>
              <a:buFont typeface="System Font Regular"/>
              <a:buChar char="-"/>
              <a:defRPr sz="1425">
                <a:solidFill>
                  <a:schemeClr val="accent1"/>
                </a:solidFill>
              </a:defRPr>
            </a:lvl2pPr>
            <a:lvl3pPr marL="306380" indent="-88898">
              <a:lnSpc>
                <a:spcPct val="100000"/>
              </a:lnSpc>
              <a:spcBef>
                <a:spcPct val="0"/>
              </a:spcBef>
              <a:spcAft>
                <a:spcPts val="600"/>
              </a:spcAft>
              <a:buClr>
                <a:schemeClr val="accent1"/>
              </a:buClr>
              <a:defRPr sz="1200">
                <a:solidFill>
                  <a:schemeClr val="accent1"/>
                </a:solidFill>
              </a:defRPr>
            </a:lvl3pPr>
            <a:lvl4pPr marL="395278" indent="-80961">
              <a:lnSpc>
                <a:spcPct val="100000"/>
              </a:lnSpc>
              <a:spcBef>
                <a:spcPct val="0"/>
              </a:spcBef>
              <a:spcAft>
                <a:spcPts val="600"/>
              </a:spcAft>
              <a:buClr>
                <a:schemeClr val="accent1"/>
              </a:buClr>
              <a:buFont typeface="System Font Regular"/>
              <a:buChar char="-"/>
              <a:defRPr sz="1125">
                <a:solidFill>
                  <a:schemeClr val="accent1"/>
                </a:solidFill>
              </a:defRPr>
            </a:lvl4pPr>
            <a:lvl5pPr marL="500051" indent="-88898">
              <a:lnSpc>
                <a:spcPct val="100000"/>
              </a:lnSpc>
              <a:spcBef>
                <a:spcPct val="0"/>
              </a:spcBef>
              <a:spcAft>
                <a:spcPts val="600"/>
              </a:spcAft>
              <a:buClr>
                <a:schemeClr val="accent1"/>
              </a:buClr>
              <a:defRPr sz="10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86034" y="4270367"/>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4659465" y="1"/>
            <a:ext cx="4484536" cy="5143499"/>
          </a:xfrm>
          <a:solidFill>
            <a:schemeClr val="tx2"/>
          </a:solidFill>
        </p:spPr>
        <p:txBody>
          <a:bodyPr anchor="ctr"/>
          <a:lstStyle>
            <a:lvl1pPr marL="0" indent="0" algn="ctr">
              <a:buNone/>
              <a:defRPr sz="1200"/>
            </a:lvl1pPr>
          </a:lstStyle>
          <a:p>
            <a:endParaRPr lang="en-US" dirty="0"/>
          </a:p>
        </p:txBody>
      </p:sp>
      <p:sp>
        <p:nvSpPr>
          <p:cNvPr id="9" name="Footer Placeholder 3">
            <a:extLst>
              <a:ext uri="{FF2B5EF4-FFF2-40B4-BE49-F238E27FC236}">
                <a16:creationId xmlns:a16="http://schemas.microsoft.com/office/drawing/2014/main" id="{AA237B01-3300-A94F-955A-022A5B7FCC2D}"/>
              </a:ext>
            </a:extLst>
          </p:cNvPr>
          <p:cNvSpPr>
            <a:spLocks noGrp="1"/>
          </p:cNvSpPr>
          <p:nvPr>
            <p:ph type="ftr" sz="quarter" idx="3"/>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dirty="0"/>
              <a:t>Type Division Name here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solidFill>
                  <a:schemeClr val="bg2"/>
                </a:solidFill>
              </a:defRPr>
            </a:lvl1pPr>
          </a:lstStyle>
          <a:p>
            <a:fld id="{66DE20E4-D496-034F-914D-F7F15B93E95B}" type="slidenum">
              <a:rPr lang="en-US" smtClean="0"/>
              <a:t>‹#›</a:t>
            </a:fld>
            <a:endParaRPr lang="en-US" dirty="0"/>
          </a:p>
        </p:txBody>
      </p:sp>
    </p:spTree>
    <p:extLst>
      <p:ext uri="{BB962C8B-B14F-4D97-AF65-F5344CB8AC3E}">
        <p14:creationId xmlns:p14="http://schemas.microsoft.com/office/powerpoint/2010/main" val="3887213491"/>
      </p:ext>
    </p:extLst>
  </p:cSld>
  <p:clrMapOvr>
    <a:masterClrMapping/>
  </p:clrMapOvr>
  <p:transition/>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content, and small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87926" y="351965"/>
            <a:ext cx="8322099" cy="475093"/>
          </a:xfrm>
        </p:spPr>
        <p:txBody>
          <a:bodyPr/>
          <a:lstStyle>
            <a:lvl1pPr>
              <a:lnSpc>
                <a:spcPct val="100000"/>
              </a:lnSpc>
              <a:defRPr sz="24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86034" y="4270367"/>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4659465" y="1096964"/>
            <a:ext cx="4027336" cy="3447247"/>
          </a:xfrm>
          <a:solidFill>
            <a:schemeClr val="tx2"/>
          </a:solidFill>
        </p:spPr>
        <p:txBody>
          <a:bodyPr anchor="ctr"/>
          <a:lstStyle>
            <a:lvl1pPr marL="0" indent="0" algn="ctr">
              <a:buNone/>
              <a:defRPr sz="1200"/>
            </a:lvl1pPr>
          </a:lstStyle>
          <a:p>
            <a:endParaRPr lang="en-US" dirty="0"/>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374904" y="1096963"/>
            <a:ext cx="4023360" cy="3173403"/>
          </a:xfrm>
        </p:spPr>
        <p:txBody>
          <a:bodyPr/>
          <a:lstStyle>
            <a:lvl1pPr marL="92073" indent="-92073">
              <a:lnSpc>
                <a:spcPct val="100000"/>
              </a:lnSpc>
              <a:spcBef>
                <a:spcPts val="300"/>
              </a:spcBef>
              <a:spcAft>
                <a:spcPts val="600"/>
              </a:spcAft>
              <a:buClr>
                <a:schemeClr val="accent1"/>
              </a:buClr>
              <a:defRPr sz="1425">
                <a:solidFill>
                  <a:schemeClr val="accent1"/>
                </a:solidFill>
              </a:defRPr>
            </a:lvl1pPr>
            <a:lvl2pPr marL="201608" indent="-92073">
              <a:lnSpc>
                <a:spcPct val="100000"/>
              </a:lnSpc>
              <a:spcBef>
                <a:spcPct val="0"/>
              </a:spcBef>
              <a:spcAft>
                <a:spcPts val="600"/>
              </a:spcAft>
              <a:buClr>
                <a:schemeClr val="accent1"/>
              </a:buClr>
              <a:buFont typeface="System Font Regular"/>
              <a:buChar char="-"/>
              <a:defRPr sz="1425">
                <a:solidFill>
                  <a:schemeClr val="accent1"/>
                </a:solidFill>
              </a:defRPr>
            </a:lvl2pPr>
            <a:lvl3pPr marL="290506" indent="-80961">
              <a:lnSpc>
                <a:spcPct val="100000"/>
              </a:lnSpc>
              <a:spcBef>
                <a:spcPct val="0"/>
              </a:spcBef>
              <a:spcAft>
                <a:spcPts val="600"/>
              </a:spcAft>
              <a:buClr>
                <a:schemeClr val="accent1"/>
              </a:buClr>
              <a:defRPr sz="1200">
                <a:solidFill>
                  <a:schemeClr val="accent1"/>
                </a:solidFill>
              </a:defRPr>
            </a:lvl3pPr>
            <a:lvl4pPr marL="379403" indent="-88898">
              <a:lnSpc>
                <a:spcPct val="100000"/>
              </a:lnSpc>
              <a:spcBef>
                <a:spcPct val="0"/>
              </a:spcBef>
              <a:spcAft>
                <a:spcPts val="600"/>
              </a:spcAft>
              <a:buClr>
                <a:schemeClr val="accent1"/>
              </a:buClr>
              <a:buFont typeface="System Font Regular"/>
              <a:buChar char="-"/>
              <a:defRPr sz="1125">
                <a:solidFill>
                  <a:schemeClr val="accent1"/>
                </a:solidFill>
              </a:defRPr>
            </a:lvl4pPr>
            <a:lvl5pPr marL="460364" indent="-73023">
              <a:lnSpc>
                <a:spcPct val="100000"/>
              </a:lnSpc>
              <a:spcBef>
                <a:spcPct val="0"/>
              </a:spcBef>
              <a:spcAft>
                <a:spcPts val="600"/>
              </a:spcAft>
              <a:buClr>
                <a:schemeClr val="accent1"/>
              </a:buClr>
              <a:defRPr sz="10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dirty="0"/>
              <a:t>Type Division Name here</a:t>
            </a:r>
          </a:p>
        </p:txBody>
      </p:sp>
    </p:spTree>
    <p:extLst>
      <p:ext uri="{BB962C8B-B14F-4D97-AF65-F5344CB8AC3E}">
        <p14:creationId xmlns:p14="http://schemas.microsoft.com/office/powerpoint/2010/main" val="909816510"/>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2-line), content, and small pic">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86034" y="4270367"/>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4659465" y="1370807"/>
            <a:ext cx="4027336" cy="3173403"/>
          </a:xfrm>
          <a:solidFill>
            <a:schemeClr val="tx2"/>
          </a:solidFill>
        </p:spPr>
        <p:txBody>
          <a:bodyPr anchor="ctr"/>
          <a:lstStyle>
            <a:lvl1pPr marL="0" indent="0" algn="ctr">
              <a:buNone/>
              <a:defRPr sz="1200"/>
            </a:lvl1pPr>
          </a:lstStyle>
          <a:p>
            <a:endParaRPr lang="en-US" dirty="0"/>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374904" y="1371602"/>
            <a:ext cx="4023360" cy="2898766"/>
          </a:xfrm>
        </p:spPr>
        <p:txBody>
          <a:bodyPr/>
          <a:lstStyle>
            <a:lvl1pPr marL="92073" indent="-92073">
              <a:lnSpc>
                <a:spcPct val="100000"/>
              </a:lnSpc>
              <a:spcBef>
                <a:spcPts val="300"/>
              </a:spcBef>
              <a:spcAft>
                <a:spcPts val="600"/>
              </a:spcAft>
              <a:buClr>
                <a:schemeClr val="accent1"/>
              </a:buClr>
              <a:defRPr sz="1425">
                <a:solidFill>
                  <a:schemeClr val="accent1"/>
                </a:solidFill>
              </a:defRPr>
            </a:lvl1pPr>
            <a:lvl2pPr marL="201608" indent="-92073">
              <a:lnSpc>
                <a:spcPct val="100000"/>
              </a:lnSpc>
              <a:spcBef>
                <a:spcPct val="0"/>
              </a:spcBef>
              <a:spcAft>
                <a:spcPts val="600"/>
              </a:spcAft>
              <a:buClr>
                <a:schemeClr val="accent1"/>
              </a:buClr>
              <a:buFont typeface="System Font Regular"/>
              <a:buChar char="-"/>
              <a:defRPr sz="1425">
                <a:solidFill>
                  <a:schemeClr val="accent1"/>
                </a:solidFill>
              </a:defRPr>
            </a:lvl2pPr>
            <a:lvl3pPr marL="290506" indent="-80961">
              <a:lnSpc>
                <a:spcPct val="100000"/>
              </a:lnSpc>
              <a:spcBef>
                <a:spcPct val="0"/>
              </a:spcBef>
              <a:spcAft>
                <a:spcPts val="600"/>
              </a:spcAft>
              <a:buClr>
                <a:schemeClr val="accent1"/>
              </a:buClr>
              <a:defRPr sz="1200">
                <a:solidFill>
                  <a:schemeClr val="accent1"/>
                </a:solidFill>
              </a:defRPr>
            </a:lvl3pPr>
            <a:lvl4pPr marL="379403" indent="-88898">
              <a:lnSpc>
                <a:spcPct val="100000"/>
              </a:lnSpc>
              <a:spcBef>
                <a:spcPct val="0"/>
              </a:spcBef>
              <a:spcAft>
                <a:spcPts val="600"/>
              </a:spcAft>
              <a:buClr>
                <a:schemeClr val="accent1"/>
              </a:buClr>
              <a:buFont typeface="System Font Regular"/>
              <a:buChar char="-"/>
              <a:defRPr sz="1125">
                <a:solidFill>
                  <a:schemeClr val="accent1"/>
                </a:solidFill>
              </a:defRPr>
            </a:lvl4pPr>
            <a:lvl5pPr marL="460364" indent="-73023">
              <a:lnSpc>
                <a:spcPct val="100000"/>
              </a:lnSpc>
              <a:spcBef>
                <a:spcPct val="0"/>
              </a:spcBef>
              <a:spcAft>
                <a:spcPts val="600"/>
              </a:spcAft>
              <a:buClr>
                <a:schemeClr val="accent1"/>
              </a:buClr>
              <a:defRPr sz="1050">
                <a:solidFill>
                  <a:schemeClr val="accent1"/>
                </a:solidFill>
              </a:defRPr>
            </a:lvl5pPr>
          </a:lstStyle>
          <a:p>
            <a:pPr marL="92073" marR="0" lvl="0" indent="-92073" algn="l" defTabSz="685783" rtl="0" eaLnBrk="1" fontAlgn="auto" latinLnBrk="0" hangingPunct="1">
              <a:lnSpc>
                <a:spcPct val="100000"/>
              </a:lnSpc>
              <a:spcBef>
                <a:spcPts val="300"/>
              </a:spcBef>
              <a:spcAft>
                <a:spcPts val="3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dirty="0"/>
              <a:t>Type Division Name here</a:t>
            </a:r>
          </a:p>
        </p:txBody>
      </p:sp>
      <p:sp>
        <p:nvSpPr>
          <p:cNvPr id="9" name="Title 1">
            <a:extLst>
              <a:ext uri="{FF2B5EF4-FFF2-40B4-BE49-F238E27FC236}">
                <a16:creationId xmlns:a16="http://schemas.microsoft.com/office/drawing/2014/main" id="{FD556004-769B-824A-A347-C2C035D1BBE6}"/>
              </a:ext>
            </a:extLst>
          </p:cNvPr>
          <p:cNvSpPr>
            <a:spLocks noGrp="1"/>
          </p:cNvSpPr>
          <p:nvPr>
            <p:ph type="title" hasCustomPrompt="1"/>
          </p:nvPr>
        </p:nvSpPr>
        <p:spPr>
          <a:xfrm>
            <a:off x="387925" y="351965"/>
            <a:ext cx="8311896" cy="822631"/>
          </a:xfrm>
        </p:spPr>
        <p:txBody>
          <a:bodyPr/>
          <a:lstStyle>
            <a:lvl1pPr>
              <a:lnSpc>
                <a:spcPct val="100000"/>
              </a:lnSpc>
              <a:defRPr sz="24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249069610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E4DF9-0796-4F9C-82B9-0A688BAC7A6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36EFF1A-62BC-4421-A7F8-6063958816E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AF380B3-F813-438C-B19C-BA34CBAD3257}"/>
              </a:ext>
            </a:extLst>
          </p:cNvPr>
          <p:cNvSpPr>
            <a:spLocks noGrp="1"/>
          </p:cNvSpPr>
          <p:nvPr>
            <p:ph type="dt" sz="half" idx="10"/>
          </p:nvPr>
        </p:nvSpPr>
        <p:spPr/>
        <p:txBody>
          <a:bodyPr/>
          <a:lstStyle/>
          <a:p>
            <a:fld id="{FEEB5DDC-E26E-4EB7-A7B2-466B6EADBE90}" type="datetimeFigureOut">
              <a:rPr lang="en-US" smtClean="0"/>
              <a:t>9/12/2023</a:t>
            </a:fld>
            <a:endParaRPr lang="en-US" dirty="0"/>
          </a:p>
        </p:txBody>
      </p:sp>
      <p:sp>
        <p:nvSpPr>
          <p:cNvPr id="5" name="Footer Placeholder 4">
            <a:extLst>
              <a:ext uri="{FF2B5EF4-FFF2-40B4-BE49-F238E27FC236}">
                <a16:creationId xmlns:a16="http://schemas.microsoft.com/office/drawing/2014/main" id="{C6C8BC15-679F-4B10-9A01-9B8C7E19BE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9456845-F4FF-4039-B40B-73583474E21B}"/>
              </a:ext>
            </a:extLst>
          </p:cNvPr>
          <p:cNvSpPr>
            <a:spLocks noGrp="1"/>
          </p:cNvSpPr>
          <p:nvPr>
            <p:ph type="sldNum" sz="quarter" idx="12"/>
          </p:nvPr>
        </p:nvSpPr>
        <p:spPr/>
        <p:txBody>
          <a:bodyPr/>
          <a:lstStyle/>
          <a:p>
            <a:fld id="{F378B97B-7389-467D-BCE8-4AF39ED2F744}" type="slidenum">
              <a:rPr lang="en-US" smtClean="0"/>
              <a:t>‹#›</a:t>
            </a:fld>
            <a:endParaRPr lang="en-US" dirty="0"/>
          </a:p>
        </p:txBody>
      </p:sp>
      <p:pic>
        <p:nvPicPr>
          <p:cNvPr id="7" name="Picture 6" descr="A picture containing text, several&#10;&#10;Description automatically generated">
            <a:extLst>
              <a:ext uri="{FF2B5EF4-FFF2-40B4-BE49-F238E27FC236}">
                <a16:creationId xmlns:a16="http://schemas.microsoft.com/office/drawing/2014/main" id="{8CED1DD5-8A9E-43C1-ADC2-6C75125ECB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1877617"/>
          </a:xfrm>
          <a:prstGeom prst="rect">
            <a:avLst/>
          </a:prstGeom>
        </p:spPr>
      </p:pic>
    </p:spTree>
    <p:extLst>
      <p:ext uri="{BB962C8B-B14F-4D97-AF65-F5344CB8AC3E}">
        <p14:creationId xmlns:p14="http://schemas.microsoft.com/office/powerpoint/2010/main" val="10623105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5241923" y="1183069"/>
            <a:ext cx="3453187" cy="2261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87926" y="351965"/>
            <a:ext cx="8322099" cy="475093"/>
          </a:xfrm>
        </p:spPr>
        <p:txBody>
          <a:bodyPr/>
          <a:lstStyle>
            <a:lvl1pPr>
              <a:lnSpc>
                <a:spcPct val="100000"/>
              </a:lnSpc>
              <a:defRPr sz="24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374904" y="1096964"/>
            <a:ext cx="4023360" cy="3169183"/>
          </a:xfrm>
        </p:spPr>
        <p:txBody>
          <a:bodyPr/>
          <a:lstStyle>
            <a:lvl1pPr marL="92073" indent="-92073">
              <a:lnSpc>
                <a:spcPct val="100000"/>
              </a:lnSpc>
              <a:spcBef>
                <a:spcPts val="300"/>
              </a:spcBef>
              <a:spcAft>
                <a:spcPts val="600"/>
              </a:spcAft>
              <a:buClr>
                <a:schemeClr val="accent1"/>
              </a:buClr>
              <a:defRPr sz="1425">
                <a:solidFill>
                  <a:schemeClr val="accent1"/>
                </a:solidFill>
                <a:latin typeface="+mn-lt"/>
              </a:defRPr>
            </a:lvl1pPr>
            <a:lvl2pPr marL="201608" indent="-96836">
              <a:lnSpc>
                <a:spcPct val="100000"/>
              </a:lnSpc>
              <a:spcBef>
                <a:spcPct val="0"/>
              </a:spcBef>
              <a:spcAft>
                <a:spcPts val="600"/>
              </a:spcAft>
              <a:buClr>
                <a:schemeClr val="accent1"/>
              </a:buClr>
              <a:buFont typeface="System Font Regular"/>
              <a:buChar char="-"/>
              <a:defRPr sz="1425">
                <a:solidFill>
                  <a:schemeClr val="accent1"/>
                </a:solidFill>
                <a:latin typeface="+mn-lt"/>
              </a:defRPr>
            </a:lvl2pPr>
            <a:lvl3pPr marL="298442" indent="-88898">
              <a:lnSpc>
                <a:spcPct val="100000"/>
              </a:lnSpc>
              <a:spcBef>
                <a:spcPct val="0"/>
              </a:spcBef>
              <a:spcAft>
                <a:spcPts val="600"/>
              </a:spcAft>
              <a:buClr>
                <a:schemeClr val="accent1"/>
              </a:buClr>
              <a:defRPr sz="1200">
                <a:solidFill>
                  <a:schemeClr val="accent1"/>
                </a:solidFill>
                <a:latin typeface="+mn-lt"/>
              </a:defRPr>
            </a:lvl3pPr>
            <a:lvl4pPr marL="395278" indent="-96836">
              <a:lnSpc>
                <a:spcPct val="100000"/>
              </a:lnSpc>
              <a:spcBef>
                <a:spcPct val="0"/>
              </a:spcBef>
              <a:spcAft>
                <a:spcPts val="600"/>
              </a:spcAft>
              <a:buClr>
                <a:schemeClr val="accent1"/>
              </a:buClr>
              <a:buFont typeface="System Font Regular"/>
              <a:buChar char="-"/>
              <a:defRPr sz="1125">
                <a:solidFill>
                  <a:schemeClr val="accent1"/>
                </a:solidFill>
                <a:latin typeface="+mn-lt"/>
              </a:defRPr>
            </a:lvl4pPr>
            <a:lvl5pPr marL="500051" indent="-96836">
              <a:lnSpc>
                <a:spcPct val="100000"/>
              </a:lnSpc>
              <a:spcBef>
                <a:spcPct val="0"/>
              </a:spcBef>
              <a:spcAft>
                <a:spcPts val="600"/>
              </a:spcAft>
              <a:buClr>
                <a:schemeClr val="accent1"/>
              </a:buClr>
              <a:defRPr sz="1050">
                <a:solidFill>
                  <a:schemeClr val="accent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86033" y="4270367"/>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5344887" y="1309927"/>
            <a:ext cx="3243944" cy="2134376"/>
          </a:xfrm>
        </p:spPr>
        <p:txBody>
          <a:bodyPr/>
          <a:lstStyle>
            <a:lvl1pPr marL="0" indent="0" algn="l">
              <a:buNone/>
              <a:defRPr sz="2000" b="1" spc="0" baseline="0">
                <a:solidFill>
                  <a:schemeClr val="accent1"/>
                </a:solidFill>
                <a:latin typeface="Georgia" panose="02040502050405020303" pitchFamily="18" charset="0"/>
              </a:defRPr>
            </a:lvl1pPr>
            <a:lvl2pPr marL="120647" indent="0">
              <a:buNone/>
              <a:defRPr sz="7200">
                <a:latin typeface="Georgia" panose="02040502050405020303" pitchFamily="18" charset="0"/>
              </a:defRPr>
            </a:lvl2pPr>
            <a:lvl3pPr marL="293681" indent="0">
              <a:buNone/>
              <a:defRPr sz="7200">
                <a:latin typeface="Georgia" panose="02040502050405020303" pitchFamily="18" charset="0"/>
              </a:defRPr>
            </a:lvl3pPr>
            <a:lvl4pPr marL="404802" indent="0">
              <a:buNone/>
              <a:defRPr sz="7200">
                <a:latin typeface="Georgia" panose="02040502050405020303" pitchFamily="18" charset="0"/>
              </a:defRPr>
            </a:lvl4pPr>
            <a:lvl5pPr marL="577835" indent="0">
              <a:buNone/>
              <a:defRPr sz="7200">
                <a:latin typeface="Georgia" panose="02040502050405020303" pitchFamily="18" charset="0"/>
              </a:defRPr>
            </a:lvl5pPr>
          </a:lstStyle>
          <a:p>
            <a:pPr lvl="0"/>
            <a:r>
              <a:rPr lang="en-US"/>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5952260" y="4681174"/>
            <a:ext cx="2461366" cy="274637"/>
          </a:xfrm>
          <a:prstGeom prst="rect">
            <a:avLst/>
          </a:prstGeom>
        </p:spPr>
        <p:txBody>
          <a:bodyPr vert="horz" lIns="91440" tIns="45720" rIns="91440" bIns="45720" rtlCol="0" anchor="ctr"/>
          <a:lstStyle>
            <a:lvl1pPr algn="r">
              <a:defRPr sz="800">
                <a:solidFill>
                  <a:schemeClr val="accent1"/>
                </a:solidFill>
              </a:defRPr>
            </a:lvl1pPr>
          </a:lstStyle>
          <a:p>
            <a:r>
              <a:rPr lang="en-US" dirty="0"/>
              <a:t>Type Division Name here</a:t>
            </a:r>
          </a:p>
        </p:txBody>
      </p:sp>
    </p:spTree>
    <p:extLst>
      <p:ext uri="{BB962C8B-B14F-4D97-AF65-F5344CB8AC3E}">
        <p14:creationId xmlns:p14="http://schemas.microsoft.com/office/powerpoint/2010/main" val="3728688775"/>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2 lin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5241923" y="1469709"/>
            <a:ext cx="3453187" cy="2261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86033" y="4270367"/>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5344887" y="1596566"/>
            <a:ext cx="3243944" cy="2134376"/>
          </a:xfrm>
        </p:spPr>
        <p:txBody>
          <a:bodyPr/>
          <a:lstStyle>
            <a:lvl1pPr marL="0" indent="0" algn="l">
              <a:buNone/>
              <a:defRPr sz="2000" b="1" spc="0" baseline="0">
                <a:solidFill>
                  <a:schemeClr val="accent1"/>
                </a:solidFill>
                <a:latin typeface="Georgia" panose="02040502050405020303" pitchFamily="18" charset="0"/>
              </a:defRPr>
            </a:lvl1pPr>
            <a:lvl2pPr marL="120647" indent="0">
              <a:buNone/>
              <a:defRPr sz="7200">
                <a:latin typeface="Georgia" panose="02040502050405020303" pitchFamily="18" charset="0"/>
              </a:defRPr>
            </a:lvl2pPr>
            <a:lvl3pPr marL="293681" indent="0">
              <a:buNone/>
              <a:defRPr sz="7200">
                <a:latin typeface="Georgia" panose="02040502050405020303" pitchFamily="18" charset="0"/>
              </a:defRPr>
            </a:lvl3pPr>
            <a:lvl4pPr marL="404802" indent="0">
              <a:buNone/>
              <a:defRPr sz="7200">
                <a:latin typeface="Georgia" panose="02040502050405020303" pitchFamily="18" charset="0"/>
              </a:defRPr>
            </a:lvl4pPr>
            <a:lvl5pPr marL="577835" indent="0">
              <a:buNone/>
              <a:defRPr sz="7200">
                <a:latin typeface="Georgia" panose="02040502050405020303" pitchFamily="18" charset="0"/>
              </a:defRPr>
            </a:lvl5pPr>
          </a:lstStyle>
          <a:p>
            <a:pPr lvl="0"/>
            <a:r>
              <a:rPr lang="en-US"/>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5952260" y="4681174"/>
            <a:ext cx="2461366" cy="274637"/>
          </a:xfrm>
          <a:prstGeom prst="rect">
            <a:avLst/>
          </a:prstGeom>
        </p:spPr>
        <p:txBody>
          <a:bodyPr vert="horz" lIns="91440" tIns="45720" rIns="91440" bIns="45720" rtlCol="0" anchor="ctr"/>
          <a:lstStyle>
            <a:lvl1pPr algn="r">
              <a:defRPr sz="800">
                <a:solidFill>
                  <a:schemeClr val="accent1"/>
                </a:solidFill>
              </a:defRPr>
            </a:lvl1pPr>
          </a:lstStyle>
          <a:p>
            <a:r>
              <a:rPr lang="en-US" dirty="0"/>
              <a:t>Type Division Name here</a:t>
            </a:r>
          </a:p>
        </p:txBody>
      </p:sp>
      <p:sp>
        <p:nvSpPr>
          <p:cNvPr id="9" name="Content Placeholder 2">
            <a:extLst>
              <a:ext uri="{FF2B5EF4-FFF2-40B4-BE49-F238E27FC236}">
                <a16:creationId xmlns:a16="http://schemas.microsoft.com/office/drawing/2014/main" id="{6D16490D-0665-6F4D-9A29-A4051903B1F7}"/>
              </a:ext>
            </a:extLst>
          </p:cNvPr>
          <p:cNvSpPr>
            <a:spLocks noGrp="1"/>
          </p:cNvSpPr>
          <p:nvPr>
            <p:ph idx="15"/>
          </p:nvPr>
        </p:nvSpPr>
        <p:spPr>
          <a:xfrm>
            <a:off x="374904" y="1371600"/>
            <a:ext cx="4023360" cy="2898766"/>
          </a:xfrm>
        </p:spPr>
        <p:txBody>
          <a:bodyPr/>
          <a:lstStyle>
            <a:lvl1pPr marL="92073" indent="-92073">
              <a:lnSpc>
                <a:spcPct val="100000"/>
              </a:lnSpc>
              <a:spcBef>
                <a:spcPts val="300"/>
              </a:spcBef>
              <a:spcAft>
                <a:spcPts val="600"/>
              </a:spcAft>
              <a:buClr>
                <a:schemeClr val="accent1"/>
              </a:buClr>
              <a:defRPr sz="1425">
                <a:solidFill>
                  <a:schemeClr val="accent1"/>
                </a:solidFill>
              </a:defRPr>
            </a:lvl1pPr>
            <a:lvl2pPr marL="201608" indent="-92073">
              <a:lnSpc>
                <a:spcPct val="100000"/>
              </a:lnSpc>
              <a:spcBef>
                <a:spcPct val="0"/>
              </a:spcBef>
              <a:spcAft>
                <a:spcPts val="600"/>
              </a:spcAft>
              <a:buClr>
                <a:schemeClr val="accent1"/>
              </a:buClr>
              <a:buFont typeface="System Font Regular"/>
              <a:buChar char="-"/>
              <a:defRPr sz="1425">
                <a:solidFill>
                  <a:schemeClr val="accent1"/>
                </a:solidFill>
              </a:defRPr>
            </a:lvl2pPr>
            <a:lvl3pPr marL="290506" indent="-80961">
              <a:lnSpc>
                <a:spcPct val="100000"/>
              </a:lnSpc>
              <a:spcBef>
                <a:spcPct val="0"/>
              </a:spcBef>
              <a:spcAft>
                <a:spcPts val="600"/>
              </a:spcAft>
              <a:buClr>
                <a:schemeClr val="accent1"/>
              </a:buClr>
              <a:defRPr sz="1200">
                <a:solidFill>
                  <a:schemeClr val="accent1"/>
                </a:solidFill>
              </a:defRPr>
            </a:lvl3pPr>
            <a:lvl4pPr marL="379403" indent="-88898">
              <a:lnSpc>
                <a:spcPct val="100000"/>
              </a:lnSpc>
              <a:spcBef>
                <a:spcPct val="0"/>
              </a:spcBef>
              <a:spcAft>
                <a:spcPts val="600"/>
              </a:spcAft>
              <a:buClr>
                <a:schemeClr val="accent1"/>
              </a:buClr>
              <a:buFont typeface="System Font Regular"/>
              <a:buChar char="-"/>
              <a:defRPr sz="1125">
                <a:solidFill>
                  <a:schemeClr val="accent1"/>
                </a:solidFill>
              </a:defRPr>
            </a:lvl4pPr>
            <a:lvl5pPr marL="460364" indent="-73023">
              <a:lnSpc>
                <a:spcPct val="100000"/>
              </a:lnSpc>
              <a:spcBef>
                <a:spcPct val="0"/>
              </a:spcBef>
              <a:spcAft>
                <a:spcPts val="600"/>
              </a:spcAft>
              <a:buClr>
                <a:schemeClr val="accent1"/>
              </a:buClr>
              <a:defRPr sz="1050">
                <a:solidFill>
                  <a:schemeClr val="accent1"/>
                </a:solidFill>
              </a:defRPr>
            </a:lvl5pPr>
          </a:lstStyle>
          <a:p>
            <a:pPr marL="92073" marR="0" lvl="0" indent="-92073" algn="l" defTabSz="685783" rtl="0" eaLnBrk="1" fontAlgn="auto" latinLnBrk="0" hangingPunct="1">
              <a:lnSpc>
                <a:spcPct val="100000"/>
              </a:lnSpc>
              <a:spcBef>
                <a:spcPts val="300"/>
              </a:spcBef>
              <a:spcAft>
                <a:spcPts val="3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43AA5499-0B30-3845-8F4C-708EA873253C}"/>
              </a:ext>
            </a:extLst>
          </p:cNvPr>
          <p:cNvSpPr>
            <a:spLocks noGrp="1"/>
          </p:cNvSpPr>
          <p:nvPr>
            <p:ph type="title" hasCustomPrompt="1"/>
          </p:nvPr>
        </p:nvSpPr>
        <p:spPr>
          <a:xfrm>
            <a:off x="387925" y="351965"/>
            <a:ext cx="8311896" cy="822631"/>
          </a:xfrm>
        </p:spPr>
        <p:txBody>
          <a:bodyPr/>
          <a:lstStyle>
            <a:lvl1pPr>
              <a:lnSpc>
                <a:spcPct val="100000"/>
              </a:lnSpc>
              <a:defRPr sz="24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2571899085"/>
      </p:ext>
    </p:extLst>
  </p:cSld>
  <p:clrMapOvr>
    <a:masterClrMapping/>
  </p:clrMapOvr>
  <p:transition/>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content and char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87926" y="351965"/>
            <a:ext cx="8322099" cy="475093"/>
          </a:xfrm>
        </p:spPr>
        <p:txBody>
          <a:bodyPr/>
          <a:lstStyle>
            <a:lvl1pPr>
              <a:lnSpc>
                <a:spcPct val="100000"/>
              </a:lnSpc>
              <a:defRPr sz="24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86033" y="4270367"/>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800600" y="1069848"/>
            <a:ext cx="3886200" cy="3218688"/>
          </a:xfrm>
        </p:spPr>
        <p:txBody>
          <a:bodyPr anchor="ctr"/>
          <a:lstStyle>
            <a:lvl1pPr marL="0" indent="0" algn="ctr">
              <a:buNone/>
              <a:defRPr sz="900">
                <a:solidFill>
                  <a:schemeClr val="accent1"/>
                </a:solidFill>
              </a:defRPr>
            </a:lvl1pPr>
          </a:lstStyle>
          <a:p>
            <a:endParaRPr lang="en-US" dirty="0"/>
          </a:p>
        </p:txBody>
      </p:sp>
      <p:sp>
        <p:nvSpPr>
          <p:cNvPr id="21" name="Content Placeholder 2">
            <a:extLst>
              <a:ext uri="{FF2B5EF4-FFF2-40B4-BE49-F238E27FC236}">
                <a16:creationId xmlns:a16="http://schemas.microsoft.com/office/drawing/2014/main" id="{7584C915-AEBA-9E46-B545-D476DC3D7F89}"/>
              </a:ext>
            </a:extLst>
          </p:cNvPr>
          <p:cNvSpPr>
            <a:spLocks noGrp="1"/>
          </p:cNvSpPr>
          <p:nvPr>
            <p:ph idx="15"/>
          </p:nvPr>
        </p:nvSpPr>
        <p:spPr>
          <a:xfrm>
            <a:off x="374904" y="1096963"/>
            <a:ext cx="4023360" cy="3173403"/>
          </a:xfrm>
        </p:spPr>
        <p:txBody>
          <a:bodyPr/>
          <a:lstStyle>
            <a:lvl1pPr marL="92073" indent="-92073">
              <a:lnSpc>
                <a:spcPct val="100000"/>
              </a:lnSpc>
              <a:spcBef>
                <a:spcPts val="300"/>
              </a:spcBef>
              <a:spcAft>
                <a:spcPts val="600"/>
              </a:spcAft>
              <a:buClr>
                <a:schemeClr val="accent1"/>
              </a:buClr>
              <a:defRPr sz="1425">
                <a:solidFill>
                  <a:schemeClr val="accent1"/>
                </a:solidFill>
              </a:defRPr>
            </a:lvl1pPr>
            <a:lvl2pPr marL="201608" indent="-92073">
              <a:lnSpc>
                <a:spcPct val="100000"/>
              </a:lnSpc>
              <a:spcBef>
                <a:spcPct val="0"/>
              </a:spcBef>
              <a:spcAft>
                <a:spcPts val="600"/>
              </a:spcAft>
              <a:buClr>
                <a:schemeClr val="accent1"/>
              </a:buClr>
              <a:buFont typeface="System Font Regular"/>
              <a:buChar char="-"/>
              <a:defRPr sz="1425">
                <a:solidFill>
                  <a:schemeClr val="accent1"/>
                </a:solidFill>
              </a:defRPr>
            </a:lvl2pPr>
            <a:lvl3pPr marL="290506" indent="-80961">
              <a:lnSpc>
                <a:spcPct val="100000"/>
              </a:lnSpc>
              <a:spcBef>
                <a:spcPct val="0"/>
              </a:spcBef>
              <a:spcAft>
                <a:spcPts val="600"/>
              </a:spcAft>
              <a:buClr>
                <a:schemeClr val="accent1"/>
              </a:buClr>
              <a:defRPr sz="1200">
                <a:solidFill>
                  <a:schemeClr val="accent1"/>
                </a:solidFill>
              </a:defRPr>
            </a:lvl3pPr>
            <a:lvl4pPr marL="379403" indent="-88898">
              <a:lnSpc>
                <a:spcPct val="100000"/>
              </a:lnSpc>
              <a:spcBef>
                <a:spcPct val="0"/>
              </a:spcBef>
              <a:spcAft>
                <a:spcPts val="600"/>
              </a:spcAft>
              <a:buClr>
                <a:schemeClr val="accent1"/>
              </a:buClr>
              <a:buFont typeface="System Font Regular"/>
              <a:buChar char="-"/>
              <a:defRPr sz="1125">
                <a:solidFill>
                  <a:schemeClr val="accent1"/>
                </a:solidFill>
              </a:defRPr>
            </a:lvl4pPr>
            <a:lvl5pPr marL="460364" indent="-73023">
              <a:lnSpc>
                <a:spcPct val="100000"/>
              </a:lnSpc>
              <a:spcBef>
                <a:spcPct val="0"/>
              </a:spcBef>
              <a:spcAft>
                <a:spcPts val="600"/>
              </a:spcAft>
              <a:buClr>
                <a:schemeClr val="accent1"/>
              </a:buClr>
              <a:defRPr sz="10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dirty="0"/>
              <a:t>Type Division Name here</a:t>
            </a:r>
          </a:p>
        </p:txBody>
      </p:sp>
    </p:spTree>
    <p:extLst>
      <p:ext uri="{BB962C8B-B14F-4D97-AF65-F5344CB8AC3E}">
        <p14:creationId xmlns:p14="http://schemas.microsoft.com/office/powerpoint/2010/main" val="1230083544"/>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2-line), content and chart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86033" y="4270367"/>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800600" y="1344168"/>
            <a:ext cx="3886200" cy="2926080"/>
          </a:xfrm>
        </p:spPr>
        <p:txBody>
          <a:bodyPr anchor="ctr"/>
          <a:lstStyle>
            <a:lvl1pPr marL="0" indent="0" algn="ctr">
              <a:buNone/>
              <a:defRPr sz="900">
                <a:solidFill>
                  <a:schemeClr val="accent1"/>
                </a:solidFill>
              </a:defRPr>
            </a:lvl1pPr>
          </a:lstStyle>
          <a:p>
            <a:endParaRPr lang="en-US" dirty="0"/>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dirty="0"/>
              <a:t>Type Division Name here</a:t>
            </a:r>
          </a:p>
        </p:txBody>
      </p:sp>
      <p:sp>
        <p:nvSpPr>
          <p:cNvPr id="50" name="Content Placeholder 2">
            <a:extLst>
              <a:ext uri="{FF2B5EF4-FFF2-40B4-BE49-F238E27FC236}">
                <a16:creationId xmlns:a16="http://schemas.microsoft.com/office/drawing/2014/main" id="{254BAD4D-A958-A440-B45A-D94955E74A05}"/>
              </a:ext>
            </a:extLst>
          </p:cNvPr>
          <p:cNvSpPr>
            <a:spLocks noGrp="1"/>
          </p:cNvSpPr>
          <p:nvPr>
            <p:ph idx="15"/>
          </p:nvPr>
        </p:nvSpPr>
        <p:spPr>
          <a:xfrm>
            <a:off x="374904" y="1371602"/>
            <a:ext cx="4023360" cy="2898766"/>
          </a:xfrm>
        </p:spPr>
        <p:txBody>
          <a:bodyPr/>
          <a:lstStyle>
            <a:lvl1pPr marL="92073" indent="-92073">
              <a:lnSpc>
                <a:spcPct val="100000"/>
              </a:lnSpc>
              <a:spcBef>
                <a:spcPts val="300"/>
              </a:spcBef>
              <a:spcAft>
                <a:spcPts val="600"/>
              </a:spcAft>
              <a:buClr>
                <a:schemeClr val="accent1"/>
              </a:buClr>
              <a:defRPr sz="1425">
                <a:solidFill>
                  <a:schemeClr val="accent1"/>
                </a:solidFill>
              </a:defRPr>
            </a:lvl1pPr>
            <a:lvl2pPr marL="201608" indent="-92073">
              <a:lnSpc>
                <a:spcPct val="100000"/>
              </a:lnSpc>
              <a:spcBef>
                <a:spcPct val="0"/>
              </a:spcBef>
              <a:spcAft>
                <a:spcPts val="600"/>
              </a:spcAft>
              <a:buClr>
                <a:schemeClr val="accent1"/>
              </a:buClr>
              <a:buFont typeface="System Font Regular"/>
              <a:buChar char="-"/>
              <a:defRPr sz="1425">
                <a:solidFill>
                  <a:schemeClr val="accent1"/>
                </a:solidFill>
              </a:defRPr>
            </a:lvl2pPr>
            <a:lvl3pPr marL="290506" indent="-80961">
              <a:lnSpc>
                <a:spcPct val="100000"/>
              </a:lnSpc>
              <a:spcBef>
                <a:spcPct val="0"/>
              </a:spcBef>
              <a:spcAft>
                <a:spcPts val="600"/>
              </a:spcAft>
              <a:buClr>
                <a:schemeClr val="accent1"/>
              </a:buClr>
              <a:defRPr sz="1200">
                <a:solidFill>
                  <a:schemeClr val="accent1"/>
                </a:solidFill>
              </a:defRPr>
            </a:lvl3pPr>
            <a:lvl4pPr marL="379403" indent="-88898">
              <a:lnSpc>
                <a:spcPct val="100000"/>
              </a:lnSpc>
              <a:spcBef>
                <a:spcPct val="0"/>
              </a:spcBef>
              <a:spcAft>
                <a:spcPts val="600"/>
              </a:spcAft>
              <a:buClr>
                <a:schemeClr val="accent1"/>
              </a:buClr>
              <a:buFont typeface="System Font Regular"/>
              <a:buChar char="-"/>
              <a:defRPr sz="1125">
                <a:solidFill>
                  <a:schemeClr val="accent1"/>
                </a:solidFill>
              </a:defRPr>
            </a:lvl4pPr>
            <a:lvl5pPr marL="460364" indent="-73023">
              <a:lnSpc>
                <a:spcPct val="100000"/>
              </a:lnSpc>
              <a:spcBef>
                <a:spcPct val="0"/>
              </a:spcBef>
              <a:spcAft>
                <a:spcPts val="600"/>
              </a:spcAft>
              <a:buClr>
                <a:schemeClr val="accent1"/>
              </a:buClr>
              <a:defRPr sz="1050">
                <a:solidFill>
                  <a:schemeClr val="accent1"/>
                </a:solidFill>
              </a:defRPr>
            </a:lvl5pPr>
          </a:lstStyle>
          <a:p>
            <a:pPr marL="92073" marR="0" lvl="0" indent="-92073" algn="l" defTabSz="685783" rtl="0" eaLnBrk="1" fontAlgn="auto" latinLnBrk="0" hangingPunct="1">
              <a:lnSpc>
                <a:spcPct val="100000"/>
              </a:lnSpc>
              <a:spcBef>
                <a:spcPts val="300"/>
              </a:spcBef>
              <a:spcAft>
                <a:spcPts val="3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itle 1">
            <a:extLst>
              <a:ext uri="{FF2B5EF4-FFF2-40B4-BE49-F238E27FC236}">
                <a16:creationId xmlns:a16="http://schemas.microsoft.com/office/drawing/2014/main" id="{30378E39-EE63-5F43-BA84-E27BA0E2F43D}"/>
              </a:ext>
            </a:extLst>
          </p:cNvPr>
          <p:cNvSpPr>
            <a:spLocks noGrp="1"/>
          </p:cNvSpPr>
          <p:nvPr>
            <p:ph type="title" hasCustomPrompt="1"/>
          </p:nvPr>
        </p:nvSpPr>
        <p:spPr>
          <a:xfrm>
            <a:off x="387925" y="351965"/>
            <a:ext cx="8311896" cy="822631"/>
          </a:xfrm>
        </p:spPr>
        <p:txBody>
          <a:bodyPr/>
          <a:lstStyle>
            <a:lvl1pPr>
              <a:lnSpc>
                <a:spcPct val="100000"/>
              </a:lnSpc>
              <a:defRPr sz="24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399820399"/>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content and char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87926" y="351965"/>
            <a:ext cx="8322099" cy="475093"/>
          </a:xfrm>
        </p:spPr>
        <p:txBody>
          <a:bodyPr/>
          <a:lstStyle>
            <a:lvl1pPr>
              <a:lnSpc>
                <a:spcPct val="100000"/>
              </a:lnSpc>
              <a:defRPr sz="24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374905" y="1097281"/>
            <a:ext cx="3527171" cy="3169183"/>
          </a:xfrm>
        </p:spPr>
        <p:txBody>
          <a:bodyPr/>
          <a:lstStyle>
            <a:lvl1pPr marL="92073" indent="-92073">
              <a:lnSpc>
                <a:spcPct val="100000"/>
              </a:lnSpc>
              <a:spcBef>
                <a:spcPts val="300"/>
              </a:spcBef>
              <a:spcAft>
                <a:spcPts val="600"/>
              </a:spcAft>
              <a:buClr>
                <a:schemeClr val="accent1"/>
              </a:buClr>
              <a:defRPr sz="1425">
                <a:solidFill>
                  <a:schemeClr val="accent1"/>
                </a:solidFill>
              </a:defRPr>
            </a:lvl1pPr>
            <a:lvl2pPr marL="193670" indent="-84136">
              <a:lnSpc>
                <a:spcPct val="100000"/>
              </a:lnSpc>
              <a:spcBef>
                <a:spcPct val="0"/>
              </a:spcBef>
              <a:spcAft>
                <a:spcPts val="600"/>
              </a:spcAft>
              <a:buClr>
                <a:schemeClr val="accent1"/>
              </a:buClr>
              <a:buFont typeface="System Font Regular"/>
              <a:buChar char="-"/>
              <a:defRPr sz="1425">
                <a:solidFill>
                  <a:schemeClr val="accent1"/>
                </a:solidFill>
              </a:defRPr>
            </a:lvl2pPr>
            <a:lvl3pPr marL="282568" indent="-80961">
              <a:lnSpc>
                <a:spcPct val="100000"/>
              </a:lnSpc>
              <a:spcBef>
                <a:spcPct val="0"/>
              </a:spcBef>
              <a:spcAft>
                <a:spcPts val="600"/>
              </a:spcAft>
              <a:buClr>
                <a:schemeClr val="accent1"/>
              </a:buClr>
              <a:defRPr sz="1200">
                <a:solidFill>
                  <a:schemeClr val="accent1"/>
                </a:solidFill>
              </a:defRPr>
            </a:lvl3pPr>
            <a:lvl4pPr marL="363529" indent="-80961">
              <a:lnSpc>
                <a:spcPct val="100000"/>
              </a:lnSpc>
              <a:spcBef>
                <a:spcPct val="0"/>
              </a:spcBef>
              <a:spcAft>
                <a:spcPts val="600"/>
              </a:spcAft>
              <a:buClr>
                <a:schemeClr val="accent1"/>
              </a:buClr>
              <a:buFont typeface="System Font Regular"/>
              <a:buChar char="-"/>
              <a:defRPr sz="1125">
                <a:solidFill>
                  <a:schemeClr val="accent1"/>
                </a:solidFill>
              </a:defRPr>
            </a:lvl4pPr>
            <a:lvl5pPr marL="460364" indent="-88898">
              <a:lnSpc>
                <a:spcPct val="100000"/>
              </a:lnSpc>
              <a:spcBef>
                <a:spcPct val="0"/>
              </a:spcBef>
              <a:spcAft>
                <a:spcPts val="600"/>
              </a:spcAft>
              <a:buClr>
                <a:schemeClr val="accent1"/>
              </a:buClr>
              <a:defRPr sz="10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86033" y="4270367"/>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044950" y="1096087"/>
            <a:ext cx="4709160" cy="3163824"/>
          </a:xfrm>
        </p:spPr>
        <p:txBody>
          <a:bodyPr anchor="ctr"/>
          <a:lstStyle>
            <a:lvl1pPr marL="0" indent="0" algn="ctr">
              <a:buNone/>
              <a:defRPr sz="900">
                <a:solidFill>
                  <a:schemeClr val="accent1"/>
                </a:solidFill>
              </a:defRPr>
            </a:lvl1pPr>
          </a:lstStyle>
          <a:p>
            <a:endParaRPr lang="en-US" dirty="0"/>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dirty="0"/>
              <a:t>Type Division Name here</a:t>
            </a:r>
          </a:p>
        </p:txBody>
      </p:sp>
    </p:spTree>
    <p:extLst>
      <p:ext uri="{BB962C8B-B14F-4D97-AF65-F5344CB8AC3E}">
        <p14:creationId xmlns:p14="http://schemas.microsoft.com/office/powerpoint/2010/main" val="3628535167"/>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2-line), content and char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86033" y="4270367"/>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041648" y="1371601"/>
            <a:ext cx="4709160" cy="2898648"/>
          </a:xfrm>
        </p:spPr>
        <p:txBody>
          <a:bodyPr anchor="ctr"/>
          <a:lstStyle>
            <a:lvl1pPr marL="0" indent="0" algn="ctr">
              <a:buNone/>
              <a:defRPr sz="900">
                <a:solidFill>
                  <a:schemeClr val="accent1"/>
                </a:solidFill>
              </a:defRPr>
            </a:lvl1pPr>
          </a:lstStyle>
          <a:p>
            <a:endParaRPr lang="en-US" dirty="0"/>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dirty="0"/>
              <a:t>Type Division Name here</a:t>
            </a:r>
          </a:p>
        </p:txBody>
      </p:sp>
      <p:sp>
        <p:nvSpPr>
          <p:cNvPr id="63" name="Content Placeholder 2">
            <a:extLst>
              <a:ext uri="{FF2B5EF4-FFF2-40B4-BE49-F238E27FC236}">
                <a16:creationId xmlns:a16="http://schemas.microsoft.com/office/drawing/2014/main" id="{1EF2830B-505D-3247-9562-60314ACE4164}"/>
              </a:ext>
            </a:extLst>
          </p:cNvPr>
          <p:cNvSpPr>
            <a:spLocks noGrp="1"/>
          </p:cNvSpPr>
          <p:nvPr>
            <p:ph idx="15"/>
          </p:nvPr>
        </p:nvSpPr>
        <p:spPr>
          <a:xfrm>
            <a:off x="374905" y="1371602"/>
            <a:ext cx="3527171" cy="2898766"/>
          </a:xfrm>
        </p:spPr>
        <p:txBody>
          <a:bodyPr/>
          <a:lstStyle>
            <a:lvl1pPr marL="92073" indent="-92073">
              <a:lnSpc>
                <a:spcPct val="100000"/>
              </a:lnSpc>
              <a:spcBef>
                <a:spcPts val="300"/>
              </a:spcBef>
              <a:spcAft>
                <a:spcPts val="600"/>
              </a:spcAft>
              <a:buClr>
                <a:schemeClr val="accent1"/>
              </a:buClr>
              <a:defRPr sz="1425">
                <a:solidFill>
                  <a:schemeClr val="accent1"/>
                </a:solidFill>
              </a:defRPr>
            </a:lvl1pPr>
            <a:lvl2pPr marL="201608" indent="-92073">
              <a:lnSpc>
                <a:spcPct val="100000"/>
              </a:lnSpc>
              <a:spcBef>
                <a:spcPct val="0"/>
              </a:spcBef>
              <a:spcAft>
                <a:spcPts val="600"/>
              </a:spcAft>
              <a:buClr>
                <a:schemeClr val="accent1"/>
              </a:buClr>
              <a:buFont typeface="System Font Regular"/>
              <a:buChar char="-"/>
              <a:defRPr sz="1425">
                <a:solidFill>
                  <a:schemeClr val="accent1"/>
                </a:solidFill>
              </a:defRPr>
            </a:lvl2pPr>
            <a:lvl3pPr marL="290506" indent="-80961">
              <a:lnSpc>
                <a:spcPct val="100000"/>
              </a:lnSpc>
              <a:spcBef>
                <a:spcPct val="0"/>
              </a:spcBef>
              <a:spcAft>
                <a:spcPts val="600"/>
              </a:spcAft>
              <a:buClr>
                <a:schemeClr val="accent1"/>
              </a:buClr>
              <a:defRPr sz="1200">
                <a:solidFill>
                  <a:schemeClr val="accent1"/>
                </a:solidFill>
              </a:defRPr>
            </a:lvl3pPr>
            <a:lvl4pPr marL="379403" indent="-88898">
              <a:lnSpc>
                <a:spcPct val="100000"/>
              </a:lnSpc>
              <a:spcBef>
                <a:spcPct val="0"/>
              </a:spcBef>
              <a:spcAft>
                <a:spcPts val="600"/>
              </a:spcAft>
              <a:buClr>
                <a:schemeClr val="accent1"/>
              </a:buClr>
              <a:buFont typeface="System Font Regular"/>
              <a:buChar char="-"/>
              <a:defRPr sz="1125">
                <a:solidFill>
                  <a:schemeClr val="accent1"/>
                </a:solidFill>
              </a:defRPr>
            </a:lvl4pPr>
            <a:lvl5pPr marL="460364" indent="-73023">
              <a:lnSpc>
                <a:spcPct val="100000"/>
              </a:lnSpc>
              <a:spcBef>
                <a:spcPct val="0"/>
              </a:spcBef>
              <a:spcAft>
                <a:spcPts val="600"/>
              </a:spcAft>
              <a:buClr>
                <a:schemeClr val="accent1"/>
              </a:buClr>
              <a:defRPr sz="1050">
                <a:solidFill>
                  <a:schemeClr val="accent1"/>
                </a:solidFill>
              </a:defRPr>
            </a:lvl5pPr>
          </a:lstStyle>
          <a:p>
            <a:pPr marL="92073" marR="0" lvl="0" indent="-92073" algn="l" defTabSz="685783" rtl="0" eaLnBrk="1" fontAlgn="auto" latinLnBrk="0" hangingPunct="1">
              <a:lnSpc>
                <a:spcPct val="100000"/>
              </a:lnSpc>
              <a:spcBef>
                <a:spcPts val="300"/>
              </a:spcBef>
              <a:spcAft>
                <a:spcPts val="3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 name="Title 1">
            <a:extLst>
              <a:ext uri="{FF2B5EF4-FFF2-40B4-BE49-F238E27FC236}">
                <a16:creationId xmlns:a16="http://schemas.microsoft.com/office/drawing/2014/main" id="{961B6958-FC02-3943-AAE0-C24A8AD0B6BB}"/>
              </a:ext>
            </a:extLst>
          </p:cNvPr>
          <p:cNvSpPr>
            <a:spLocks noGrp="1"/>
          </p:cNvSpPr>
          <p:nvPr>
            <p:ph type="title" hasCustomPrompt="1"/>
          </p:nvPr>
        </p:nvSpPr>
        <p:spPr>
          <a:xfrm>
            <a:off x="387925" y="351965"/>
            <a:ext cx="8311896" cy="822631"/>
          </a:xfrm>
        </p:spPr>
        <p:txBody>
          <a:bodyPr/>
          <a:lstStyle>
            <a:lvl1pPr>
              <a:lnSpc>
                <a:spcPct val="100000"/>
              </a:lnSpc>
              <a:defRPr sz="24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2990754102"/>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86033" y="4270367"/>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384048" y="960120"/>
            <a:ext cx="8394192" cy="3310128"/>
          </a:xfrm>
        </p:spPr>
        <p:txBody>
          <a:bodyPr anchor="ctr"/>
          <a:lstStyle>
            <a:lvl1pPr marL="0" indent="0" algn="ctr">
              <a:buFont typeface="Arial" panose="020B0604020202020204" pitchFamily="34" charset="0"/>
              <a:buNone/>
              <a:defRPr sz="900">
                <a:solidFill>
                  <a:schemeClr val="accent1"/>
                </a:solidFill>
              </a:defRPr>
            </a:lvl1pPr>
          </a:lstStyle>
          <a:p>
            <a:endParaRPr lang="en-US" dirty="0"/>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dirty="0"/>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387925" y="351966"/>
            <a:ext cx="8311896" cy="521170"/>
          </a:xfrm>
        </p:spPr>
        <p:txBody>
          <a:bodyPr/>
          <a:lstStyle>
            <a:lvl1pPr>
              <a:lnSpc>
                <a:spcPct val="100000"/>
              </a:lnSpc>
              <a:defRPr sz="2400"/>
            </a:lvl1pPr>
          </a:lstStyle>
          <a:p>
            <a:r>
              <a:rPr lang="en-US"/>
              <a:t>Click to add a title style</a:t>
            </a:r>
          </a:p>
        </p:txBody>
      </p:sp>
    </p:spTree>
    <p:extLst>
      <p:ext uri="{BB962C8B-B14F-4D97-AF65-F5344CB8AC3E}">
        <p14:creationId xmlns:p14="http://schemas.microsoft.com/office/powerpoint/2010/main" val="1382430807"/>
      </p:ext>
    </p:extLst>
  </p:cSld>
  <p:clrMapOvr>
    <a:masterClrMapping/>
  </p:clrMapOvr>
  <p:transition/>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2-lin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86033" y="4270367"/>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384048" y="1252728"/>
            <a:ext cx="8394192" cy="3017520"/>
          </a:xfrm>
        </p:spPr>
        <p:txBody>
          <a:bodyPr anchor="ctr"/>
          <a:lstStyle>
            <a:lvl1pPr marL="0" indent="0" algn="ctr">
              <a:buFont typeface="Arial" panose="020B0604020202020204" pitchFamily="34" charset="0"/>
              <a:buNone/>
              <a:defRPr sz="900">
                <a:solidFill>
                  <a:schemeClr val="accent1"/>
                </a:solidFill>
              </a:defRPr>
            </a:lvl1pPr>
          </a:lstStyle>
          <a:p>
            <a:endParaRPr lang="en-US" dirty="0"/>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dirty="0"/>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387925" y="351965"/>
            <a:ext cx="8311896" cy="822631"/>
          </a:xfrm>
        </p:spPr>
        <p:txBody>
          <a:bodyPr/>
          <a:lstStyle>
            <a:lvl1pPr>
              <a:lnSpc>
                <a:spcPct val="100000"/>
              </a:lnSpc>
              <a:defRPr sz="24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3699378334"/>
      </p:ext>
    </p:extLst>
  </p:cSld>
  <p:clrMapOvr>
    <a:masterClrMapping/>
  </p:clrMapOvr>
  <p:transition/>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87926" y="351965"/>
            <a:ext cx="8322099" cy="549381"/>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dirty="0"/>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5952259" y="4681174"/>
            <a:ext cx="2462829" cy="274637"/>
          </a:xfrm>
          <a:prstGeom prst="rect">
            <a:avLst/>
          </a:prstGeom>
        </p:spPr>
        <p:txBody>
          <a:bodyPr vert="horz" lIns="91440" tIns="45720" rIns="91440" bIns="45720" rtlCol="0" anchor="ctr"/>
          <a:lstStyle>
            <a:lvl1pPr algn="r">
              <a:buClr>
                <a:schemeClr val="accent1"/>
              </a:buClr>
              <a:defRPr sz="800">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1575228" y="1411520"/>
            <a:ext cx="5931958" cy="2320462"/>
          </a:xfrm>
        </p:spPr>
        <p:txBody>
          <a:bodyPr anchor="ctr" anchorCtr="0"/>
          <a:lstStyle>
            <a:lvl1pPr marL="192083" indent="-192083">
              <a:spcBef>
                <a:spcPts val="600"/>
              </a:spcBef>
              <a:spcAft>
                <a:spcPts val="300"/>
              </a:spcAft>
              <a:buClr>
                <a:schemeClr val="accent1"/>
              </a:buClr>
              <a:buFont typeface="+mj-lt"/>
              <a:buAutoNum type="arabicPeriod"/>
              <a:defRPr sz="1425"/>
            </a:lvl1pPr>
            <a:lvl2pPr marL="297656" indent="-111919">
              <a:spcBef>
                <a:spcPct val="0"/>
              </a:spcBef>
              <a:spcAft>
                <a:spcPts val="300"/>
              </a:spcAft>
              <a:buClr>
                <a:schemeClr val="accent1"/>
              </a:buClr>
              <a:buFont typeface="Arial" panose="020B0604020202020204" pitchFamily="34" charset="0"/>
              <a:buChar char="•"/>
              <a:defRPr sz="1275"/>
            </a:lvl2pPr>
            <a:lvl3pPr marL="390515" indent="-228594">
              <a:spcBef>
                <a:spcPct val="0"/>
              </a:spcBef>
              <a:spcAft>
                <a:spcPts val="300"/>
              </a:spcAft>
              <a:buFont typeface="+mj-lt"/>
              <a:buAutoNum type="arabicPeriod"/>
              <a:defRPr sz="1100"/>
            </a:lvl3pPr>
            <a:lvl4pPr marL="469889" indent="-228594">
              <a:spcBef>
                <a:spcPct val="0"/>
              </a:spcBef>
              <a:spcAft>
                <a:spcPts val="300"/>
              </a:spcAft>
              <a:buFont typeface="+mj-lt"/>
              <a:buAutoNum type="arabicPeriod"/>
              <a:defRPr sz="1050"/>
            </a:lvl4pPr>
            <a:lvl5pPr marL="539737" indent="-228594">
              <a:spcBef>
                <a:spcPct val="0"/>
              </a:spcBef>
              <a:spcAft>
                <a:spcPts val="300"/>
              </a:spcAft>
              <a:buFont typeface="+mj-lt"/>
              <a:buAutoNum type="arabicPeriod"/>
              <a:defRPr sz="10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0801307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Four sections w/ numb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t>‹#›</a:t>
            </a:fld>
            <a:endParaRPr lang="en-US" dirty="0"/>
          </a:p>
        </p:txBody>
      </p:sp>
      <p:cxnSp>
        <p:nvCxnSpPr>
          <p:cNvPr id="5" name="Straight Connector 4">
            <a:extLst>
              <a:ext uri="{FF2B5EF4-FFF2-40B4-BE49-F238E27FC236}">
                <a16:creationId xmlns:a16="http://schemas.microsoft.com/office/drawing/2014/main" id="{45C0617B-A41B-B94F-A8DE-6993D064F9CD}"/>
              </a:ext>
            </a:extLst>
          </p:cNvPr>
          <p:cNvCxnSpPr/>
          <p:nvPr userDrawn="1"/>
        </p:nvCxnSpPr>
        <p:spPr>
          <a:xfrm flipH="1">
            <a:off x="880937" y="1394733"/>
            <a:ext cx="738212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p:nvPr userDrawn="1"/>
        </p:nvCxnSpPr>
        <p:spPr>
          <a:xfrm flipH="1">
            <a:off x="880936" y="2400163"/>
            <a:ext cx="738213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p:nvPr userDrawn="1"/>
        </p:nvCxnSpPr>
        <p:spPr>
          <a:xfrm flipH="1">
            <a:off x="880936" y="3405593"/>
            <a:ext cx="7382130" cy="0"/>
          </a:xfrm>
          <a:prstGeom prst="line">
            <a:avLst/>
          </a:prstGeom>
          <a:noFill/>
          <a:ln w="9525" cap="flat" cmpd="sng" algn="ctr">
            <a:solidFill>
              <a:schemeClr val="tx2">
                <a:lumMod val="60000"/>
                <a:lumOff val="40000"/>
              </a:schemeClr>
            </a:solidFill>
            <a:prstDash val="solid"/>
          </a:ln>
          <a:effectLst/>
        </p:spPr>
      </p:cxnSp>
      <p:sp>
        <p:nvSpPr>
          <p:cNvPr id="34" name="Text Placeholder 33">
            <a:extLst>
              <a:ext uri="{FF2B5EF4-FFF2-40B4-BE49-F238E27FC236}">
                <a16:creationId xmlns:a16="http://schemas.microsoft.com/office/drawing/2014/main" id="{9CB06751-CB75-614D-A598-4763478A2CC7}"/>
              </a:ext>
            </a:extLst>
          </p:cNvPr>
          <p:cNvSpPr>
            <a:spLocks noGrp="1"/>
          </p:cNvSpPr>
          <p:nvPr userDrawn="1">
            <p:ph type="body" sz="quarter" idx="12" hasCustomPrompt="1"/>
          </p:nvPr>
        </p:nvSpPr>
        <p:spPr>
          <a:xfrm>
            <a:off x="880936" y="549444"/>
            <a:ext cx="804672" cy="804672"/>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4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a:t>
            </a:r>
          </a:p>
        </p:txBody>
      </p:sp>
      <p:sp>
        <p:nvSpPr>
          <p:cNvPr id="35" name="Text Placeholder 33">
            <a:extLst>
              <a:ext uri="{FF2B5EF4-FFF2-40B4-BE49-F238E27FC236}">
                <a16:creationId xmlns:a16="http://schemas.microsoft.com/office/drawing/2014/main" id="{0F5B778C-62CF-294F-A8A7-ADB8D30F7E4B}"/>
              </a:ext>
            </a:extLst>
          </p:cNvPr>
          <p:cNvSpPr>
            <a:spLocks noGrp="1"/>
          </p:cNvSpPr>
          <p:nvPr userDrawn="1">
            <p:ph type="body" sz="quarter" idx="13" hasCustomPrompt="1"/>
          </p:nvPr>
        </p:nvSpPr>
        <p:spPr>
          <a:xfrm>
            <a:off x="880936" y="1555249"/>
            <a:ext cx="804672" cy="804672"/>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4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a:t>
            </a:r>
          </a:p>
        </p:txBody>
      </p:sp>
      <p:sp>
        <p:nvSpPr>
          <p:cNvPr id="36" name="Text Placeholder 33">
            <a:extLst>
              <a:ext uri="{FF2B5EF4-FFF2-40B4-BE49-F238E27FC236}">
                <a16:creationId xmlns:a16="http://schemas.microsoft.com/office/drawing/2014/main" id="{0C74DA92-54F5-534D-89FC-7CCB28538954}"/>
              </a:ext>
            </a:extLst>
          </p:cNvPr>
          <p:cNvSpPr>
            <a:spLocks noGrp="1"/>
          </p:cNvSpPr>
          <p:nvPr userDrawn="1">
            <p:ph type="body" sz="quarter" idx="14" hasCustomPrompt="1"/>
          </p:nvPr>
        </p:nvSpPr>
        <p:spPr>
          <a:xfrm>
            <a:off x="880936" y="2560679"/>
            <a:ext cx="804672" cy="804672"/>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4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a:t>
            </a:r>
          </a:p>
        </p:txBody>
      </p:sp>
      <p:sp>
        <p:nvSpPr>
          <p:cNvPr id="37" name="Text Placeholder 33">
            <a:extLst>
              <a:ext uri="{FF2B5EF4-FFF2-40B4-BE49-F238E27FC236}">
                <a16:creationId xmlns:a16="http://schemas.microsoft.com/office/drawing/2014/main" id="{9F262C8B-5C7F-B14A-BA25-50C34A7FD288}"/>
              </a:ext>
            </a:extLst>
          </p:cNvPr>
          <p:cNvSpPr>
            <a:spLocks noGrp="1"/>
          </p:cNvSpPr>
          <p:nvPr userDrawn="1">
            <p:ph type="body" sz="quarter" idx="15" hasCustomPrompt="1"/>
          </p:nvPr>
        </p:nvSpPr>
        <p:spPr>
          <a:xfrm>
            <a:off x="880936" y="3565734"/>
            <a:ext cx="804672" cy="804672"/>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4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a:t>
            </a:r>
          </a:p>
        </p:txBody>
      </p: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1923113" y="663405"/>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1923113" y="884008"/>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1923113" y="1668834"/>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1923113" y="1889437"/>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1923113" y="2669460"/>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1923113" y="2890063"/>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1923113" y="3674889"/>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1923113" y="3895492"/>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dirty="0"/>
              <a:t>Type Division Name here</a:t>
            </a:r>
          </a:p>
        </p:txBody>
      </p:sp>
    </p:spTree>
    <p:extLst>
      <p:ext uri="{BB962C8B-B14F-4D97-AF65-F5344CB8AC3E}">
        <p14:creationId xmlns:p14="http://schemas.microsoft.com/office/powerpoint/2010/main" val="113791540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E4DF9-0796-4F9C-82B9-0A688BAC7A6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36EFF1A-62BC-4421-A7F8-6063958816E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AF380B3-F813-438C-B19C-BA34CBAD3257}"/>
              </a:ext>
            </a:extLst>
          </p:cNvPr>
          <p:cNvSpPr>
            <a:spLocks noGrp="1"/>
          </p:cNvSpPr>
          <p:nvPr>
            <p:ph type="dt" sz="half" idx="10"/>
          </p:nvPr>
        </p:nvSpPr>
        <p:spPr/>
        <p:txBody>
          <a:bodyPr/>
          <a:lstStyle/>
          <a:p>
            <a:fld id="{FEEB5DDC-E26E-4EB7-A7B2-466B6EADBE90}" type="datetimeFigureOut">
              <a:rPr lang="en-US" smtClean="0"/>
              <a:t>9/12/2023</a:t>
            </a:fld>
            <a:endParaRPr lang="en-US" dirty="0"/>
          </a:p>
        </p:txBody>
      </p:sp>
      <p:sp>
        <p:nvSpPr>
          <p:cNvPr id="5" name="Footer Placeholder 4">
            <a:extLst>
              <a:ext uri="{FF2B5EF4-FFF2-40B4-BE49-F238E27FC236}">
                <a16:creationId xmlns:a16="http://schemas.microsoft.com/office/drawing/2014/main" id="{C6C8BC15-679F-4B10-9A01-9B8C7E19BE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9456845-F4FF-4039-B40B-73583474E21B}"/>
              </a:ext>
            </a:extLst>
          </p:cNvPr>
          <p:cNvSpPr>
            <a:spLocks noGrp="1"/>
          </p:cNvSpPr>
          <p:nvPr>
            <p:ph type="sldNum" sz="quarter" idx="12"/>
          </p:nvPr>
        </p:nvSpPr>
        <p:spPr/>
        <p:txBody>
          <a:bodyPr/>
          <a:lstStyle/>
          <a:p>
            <a:fld id="{F378B97B-7389-467D-BCE8-4AF39ED2F744}" type="slidenum">
              <a:rPr lang="en-US" smtClean="0"/>
              <a:t>‹#›</a:t>
            </a:fld>
            <a:endParaRPr lang="en-US" dirty="0"/>
          </a:p>
        </p:txBody>
      </p:sp>
      <p:pic>
        <p:nvPicPr>
          <p:cNvPr id="7" name="Picture 6" descr="A picture containing text, several&#10;&#10;Description automatically generated">
            <a:extLst>
              <a:ext uri="{FF2B5EF4-FFF2-40B4-BE49-F238E27FC236}">
                <a16:creationId xmlns:a16="http://schemas.microsoft.com/office/drawing/2014/main" id="{8CED1DD5-8A9E-43C1-ADC2-6C75125ECB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1877617"/>
          </a:xfrm>
          <a:prstGeom prst="rect">
            <a:avLst/>
          </a:prstGeom>
        </p:spPr>
      </p:pic>
    </p:spTree>
    <p:extLst>
      <p:ext uri="{BB962C8B-B14F-4D97-AF65-F5344CB8AC3E}">
        <p14:creationId xmlns:p14="http://schemas.microsoft.com/office/powerpoint/2010/main" val="7390257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our sections with ic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t>‹#›</a:t>
            </a:fld>
            <a:endParaRPr lang="en-US" dirty="0"/>
          </a:p>
        </p:txBody>
      </p:sp>
      <p:cxnSp>
        <p:nvCxnSpPr>
          <p:cNvPr id="5" name="Straight Connector 4">
            <a:extLst>
              <a:ext uri="{FF2B5EF4-FFF2-40B4-BE49-F238E27FC236}">
                <a16:creationId xmlns:a16="http://schemas.microsoft.com/office/drawing/2014/main" id="{45C0617B-A41B-B94F-A8DE-6993D064F9CD}"/>
              </a:ext>
            </a:extLst>
          </p:cNvPr>
          <p:cNvCxnSpPr/>
          <p:nvPr userDrawn="1"/>
        </p:nvCxnSpPr>
        <p:spPr>
          <a:xfrm flipH="1">
            <a:off x="880937" y="1394733"/>
            <a:ext cx="738212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p:nvPr userDrawn="1"/>
        </p:nvCxnSpPr>
        <p:spPr>
          <a:xfrm flipH="1">
            <a:off x="880936" y="2400163"/>
            <a:ext cx="738213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p:nvPr userDrawn="1"/>
        </p:nvCxnSpPr>
        <p:spPr>
          <a:xfrm flipH="1">
            <a:off x="880936" y="3405593"/>
            <a:ext cx="7382130" cy="0"/>
          </a:xfrm>
          <a:prstGeom prst="line">
            <a:avLst/>
          </a:prstGeom>
          <a:noFill/>
          <a:ln w="9525" cap="flat" cmpd="sng" algn="ctr">
            <a:solidFill>
              <a:schemeClr val="tx2">
                <a:lumMod val="60000"/>
                <a:lumOff val="40000"/>
              </a:schemeClr>
            </a:solidFill>
            <a:prstDash val="solid"/>
          </a:ln>
          <a:effectLst/>
        </p:spPr>
      </p:cxn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1923113" y="663405"/>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1923113" y="884008"/>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1923113" y="1668834"/>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1923113" y="1889437"/>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1923113" y="2669460"/>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1923113" y="2890063"/>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1923113" y="3674889"/>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1923113" y="3895492"/>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dirty="0"/>
              <a:t>Type Division Name here</a:t>
            </a:r>
          </a:p>
        </p:txBody>
      </p:sp>
    </p:spTree>
    <p:extLst>
      <p:ext uri="{BB962C8B-B14F-4D97-AF65-F5344CB8AC3E}">
        <p14:creationId xmlns:p14="http://schemas.microsoft.com/office/powerpoint/2010/main" val="979071002"/>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ull-bleed image light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9144000" cy="5143500"/>
          </a:xfrm>
          <a:solidFill>
            <a:schemeClr val="tx2">
              <a:lumMod val="60000"/>
              <a:lumOff val="40000"/>
            </a:schemeClr>
          </a:solidFill>
        </p:spPr>
        <p:txBody>
          <a:bodyPr anchor="ctr"/>
          <a:lstStyle>
            <a:lvl1pPr marL="0" indent="0" algn="ctr">
              <a:buNone/>
              <a:defRPr/>
            </a:lvl1pPr>
          </a:lstStyle>
          <a:p>
            <a:endParaRPr lang="en-US" dirty="0"/>
          </a:p>
        </p:txBody>
      </p:sp>
      <p:sp>
        <p:nvSpPr>
          <p:cNvPr id="5" name="Slide Number Placeholder 4"/>
          <p:cNvSpPr>
            <a:spLocks noGrp="1"/>
          </p:cNvSpPr>
          <p:nvPr>
            <p:ph type="sldNum" sz="quarter" idx="12"/>
          </p:nvPr>
        </p:nvSpPr>
        <p:spPr/>
        <p:txBody>
          <a:bodyPr/>
          <a:lstStyle/>
          <a:p>
            <a:fld id="{90F9BDA0-AF0E-4BA8-B742-3B9C92A3E6FE}" type="slidenum">
              <a:rPr lang="en-US" smtClean="0"/>
              <a:t>‹#›</a:t>
            </a:fld>
            <a:endParaRPr lang="en-US" dirty="0"/>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5977054" y="4681174"/>
            <a:ext cx="2455395" cy="274637"/>
          </a:xfrm>
          <a:prstGeom prst="rect">
            <a:avLst/>
          </a:prstGeom>
        </p:spPr>
        <p:txBody>
          <a:bodyPr vert="horz" lIns="91440" tIns="45720" rIns="91440" bIns="45720" rtlCol="0" anchor="ctr"/>
          <a:lstStyle>
            <a:lvl1pPr algn="r">
              <a:defRPr sz="800">
                <a:solidFill>
                  <a:schemeClr val="accent1"/>
                </a:solidFill>
              </a:defRPr>
            </a:lvl1pPr>
          </a:lstStyle>
          <a:p>
            <a:r>
              <a:rPr lang="en-US" dirty="0"/>
              <a:t>Type Division Name here</a:t>
            </a:r>
          </a:p>
        </p:txBody>
      </p:sp>
      <p:sp>
        <p:nvSpPr>
          <p:cNvPr id="7" name="TextBox 6">
            <a:extLst>
              <a:ext uri="{FF2B5EF4-FFF2-40B4-BE49-F238E27FC236}">
                <a16:creationId xmlns:a16="http://schemas.microsoft.com/office/drawing/2014/main" id="{457E1A05-8BEA-C340-A5A9-DFD9053D0678}"/>
              </a:ext>
            </a:extLst>
          </p:cNvPr>
          <p:cNvSpPr txBox="1"/>
          <p:nvPr userDrawn="1"/>
        </p:nvSpPr>
        <p:spPr>
          <a:xfrm>
            <a:off x="822960" y="4749613"/>
            <a:ext cx="2957208" cy="184666"/>
          </a:xfrm>
          <a:prstGeom prst="rect">
            <a:avLst/>
          </a:prstGeom>
          <a:noFill/>
        </p:spPr>
        <p:txBody>
          <a:bodyPr wrap="square" rtlCol="0">
            <a:spAutoFit/>
          </a:bodyPr>
          <a:lstStyle/>
          <a:p>
            <a:pPr marL="0" marR="0" lvl="0" indent="0" algn="l" defTabSz="685783" rtl="0" eaLnBrk="1" fontAlgn="auto" latinLnBrk="0" hangingPunct="1">
              <a:lnSpc>
                <a:spcPct val="100000"/>
              </a:lnSpc>
              <a:spcBef>
                <a:spcPct val="0"/>
              </a:spcBef>
              <a:spcAft>
                <a:spcPct val="0"/>
              </a:spcAft>
              <a:buClrTx/>
              <a:buSzTx/>
              <a:buFontTx/>
              <a:buNone/>
              <a:defRPr/>
            </a:pPr>
            <a:r>
              <a:rPr kumimoji="0" lang="en-US" sz="6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2021 United HealthCare Services, Inc. All rights reserved.</a:t>
            </a:r>
          </a:p>
        </p:txBody>
      </p:sp>
      <p:sp>
        <p:nvSpPr>
          <p:cNvPr id="8" name="Graphic 8">
            <a:extLst>
              <a:ext uri="{FF2B5EF4-FFF2-40B4-BE49-F238E27FC236}">
                <a16:creationId xmlns:a16="http://schemas.microsoft.com/office/drawing/2014/main" id="{3E10119E-13B3-BF4F-9771-A3F130658023}"/>
              </a:ext>
            </a:extLst>
          </p:cNvPr>
          <p:cNvSpPr/>
          <p:nvPr userDrawn="1"/>
        </p:nvSpPr>
        <p:spPr>
          <a:xfrm>
            <a:off x="457202" y="4660470"/>
            <a:ext cx="133150" cy="23227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1800" dirty="0"/>
          </a:p>
        </p:txBody>
      </p:sp>
    </p:spTree>
    <p:extLst>
      <p:ext uri="{BB962C8B-B14F-4D97-AF65-F5344CB8AC3E}">
        <p14:creationId xmlns:p14="http://schemas.microsoft.com/office/powerpoint/2010/main" val="118918800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ull-bleed image dark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9144000" cy="5143500"/>
          </a:xfrm>
          <a:solidFill>
            <a:schemeClr val="tx2"/>
          </a:solidFill>
        </p:spPr>
        <p:txBody>
          <a:bodyPr anchor="ctr"/>
          <a:lstStyle>
            <a:lvl1pPr marL="0" indent="0" algn="ctr">
              <a:buNone/>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90F9BDA0-AF0E-4BA8-B742-3B9C92A3E6FE}" type="slidenum">
              <a:rPr lang="en-US" smtClean="0"/>
              <a:t>‹#›</a:t>
            </a:fld>
            <a:endParaRPr lang="en-US" dirty="0"/>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5969620" y="4681174"/>
            <a:ext cx="2462829" cy="274637"/>
          </a:xfrm>
          <a:prstGeom prst="rect">
            <a:avLst/>
          </a:prstGeom>
        </p:spPr>
        <p:txBody>
          <a:bodyPr vert="horz" lIns="91440" tIns="45720" rIns="91440" bIns="45720" rtlCol="0" anchor="ctr"/>
          <a:lstStyle>
            <a:lvl1pPr algn="r">
              <a:defRPr sz="800">
                <a:solidFill>
                  <a:schemeClr val="bg1"/>
                </a:solidFill>
              </a:defRPr>
            </a:lvl1pPr>
          </a:lstStyle>
          <a:p>
            <a:r>
              <a:rPr lang="en-US" dirty="0"/>
              <a:t>Type Division Name here</a:t>
            </a:r>
          </a:p>
        </p:txBody>
      </p:sp>
      <p:sp>
        <p:nvSpPr>
          <p:cNvPr id="7" name="TextBox 6">
            <a:extLst>
              <a:ext uri="{FF2B5EF4-FFF2-40B4-BE49-F238E27FC236}">
                <a16:creationId xmlns:a16="http://schemas.microsoft.com/office/drawing/2014/main" id="{513B21B1-1CC2-6640-8C36-C1582A51D4C9}"/>
              </a:ext>
            </a:extLst>
          </p:cNvPr>
          <p:cNvSpPr txBox="1"/>
          <p:nvPr userDrawn="1"/>
        </p:nvSpPr>
        <p:spPr>
          <a:xfrm>
            <a:off x="822960" y="4749613"/>
            <a:ext cx="2957208" cy="184666"/>
          </a:xfrm>
          <a:prstGeom prst="rect">
            <a:avLst/>
          </a:prstGeom>
          <a:noFill/>
        </p:spPr>
        <p:txBody>
          <a:bodyPr wrap="square" rtlCol="0">
            <a:spAutoFit/>
          </a:bodyPr>
          <a:lstStyle/>
          <a:p>
            <a:pPr marL="0" marR="0" lvl="0" indent="0" algn="l" defTabSz="685783" rtl="0" eaLnBrk="1" fontAlgn="auto" latinLnBrk="0" hangingPunct="1">
              <a:lnSpc>
                <a:spcPct val="100000"/>
              </a:lnSpc>
              <a:spcBef>
                <a:spcPct val="0"/>
              </a:spcBef>
              <a:spcAft>
                <a:spcPct val="0"/>
              </a:spcAft>
              <a:buClrTx/>
              <a:buSzTx/>
              <a:buFontTx/>
              <a:buNone/>
              <a:defRPr/>
            </a:pPr>
            <a:r>
              <a:rPr kumimoji="0" lang="en-US" sz="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2021 United HealthCare Services, Inc. All rights reserved.</a:t>
            </a:r>
          </a:p>
        </p:txBody>
      </p:sp>
      <p:sp>
        <p:nvSpPr>
          <p:cNvPr id="8" name="Graphic 8">
            <a:extLst>
              <a:ext uri="{FF2B5EF4-FFF2-40B4-BE49-F238E27FC236}">
                <a16:creationId xmlns:a16="http://schemas.microsoft.com/office/drawing/2014/main" id="{CB97FD1F-3432-5F42-BA9B-FE85EE343C75}"/>
              </a:ext>
            </a:extLst>
          </p:cNvPr>
          <p:cNvSpPr/>
          <p:nvPr userDrawn="1"/>
        </p:nvSpPr>
        <p:spPr>
          <a:xfrm>
            <a:off x="457202" y="4660470"/>
            <a:ext cx="133150" cy="23227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1800" dirty="0"/>
          </a:p>
        </p:txBody>
      </p:sp>
    </p:spTree>
    <p:extLst>
      <p:ext uri="{BB962C8B-B14F-4D97-AF65-F5344CB8AC3E}">
        <p14:creationId xmlns:p14="http://schemas.microsoft.com/office/powerpoint/2010/main" val="26399360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Content Slide 1">
    <p:spTree>
      <p:nvGrpSpPr>
        <p:cNvPr id="1" name=""/>
        <p:cNvGrpSpPr/>
        <p:nvPr/>
      </p:nvGrpSpPr>
      <p:grpSpPr>
        <a:xfrm>
          <a:off x="0" y="0"/>
          <a:ext cx="0" cy="0"/>
          <a:chOff x="0" y="0"/>
          <a:chExt cx="0" cy="0"/>
        </a:xfrm>
      </p:grpSpPr>
      <p:sp>
        <p:nvSpPr>
          <p:cNvPr id="2" name="Title 1"/>
          <p:cNvSpPr>
            <a:spLocks noGrp="1"/>
          </p:cNvSpPr>
          <p:nvPr>
            <p:ph type="title"/>
          </p:nvPr>
        </p:nvSpPr>
        <p:spPr>
          <a:xfrm>
            <a:off x="641350" y="971550"/>
            <a:ext cx="8074552" cy="685800"/>
          </a:xfrm>
          <a:prstGeom prst="rect">
            <a:avLst/>
          </a:prstGeom>
        </p:spPr>
        <p:txBody>
          <a:bodyPr anchor="t"/>
          <a:lstStyle/>
          <a:p>
            <a:r>
              <a:rPr lang="en-US"/>
              <a:t>Click to edit Master title style</a:t>
            </a:r>
          </a:p>
        </p:txBody>
      </p:sp>
      <p:sp>
        <p:nvSpPr>
          <p:cNvPr id="13" name="Text Placeholder 12"/>
          <p:cNvSpPr>
            <a:spLocks noGrp="1"/>
          </p:cNvSpPr>
          <p:nvPr>
            <p:ph type="body" sz="quarter" idx="12"/>
          </p:nvPr>
        </p:nvSpPr>
        <p:spPr>
          <a:xfrm>
            <a:off x="641350" y="4343401"/>
            <a:ext cx="8074552" cy="506627"/>
          </a:xfrm>
          <a:prstGeom prst="rect">
            <a:avLst/>
          </a:prstGeom>
        </p:spPr>
        <p:txBody>
          <a:bodyPr anchor="b"/>
          <a:lstStyle>
            <a:lvl1pPr>
              <a:defRPr sz="450">
                <a:solidFill>
                  <a:schemeClr val="tx1"/>
                </a:solidFill>
              </a:defRPr>
            </a:lvl1pPr>
          </a:lstStyle>
          <a:p>
            <a:pPr lvl="0"/>
            <a:r>
              <a:rPr lang="en-US"/>
              <a:t>Click to edit Master text styles</a:t>
            </a:r>
          </a:p>
        </p:txBody>
      </p:sp>
      <p:sp>
        <p:nvSpPr>
          <p:cNvPr id="16" name="Text Placeholder 15"/>
          <p:cNvSpPr>
            <a:spLocks noGrp="1"/>
          </p:cNvSpPr>
          <p:nvPr>
            <p:ph type="body" sz="quarter" idx="13"/>
          </p:nvPr>
        </p:nvSpPr>
        <p:spPr>
          <a:xfrm>
            <a:off x="641351" y="1657350"/>
            <a:ext cx="8074025" cy="26860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sz="quarter" idx="15"/>
          </p:nvPr>
        </p:nvSpPr>
        <p:spPr>
          <a:xfrm>
            <a:off x="5943600" y="736603"/>
            <a:ext cx="3200400" cy="185820"/>
          </a:xfrm>
          <a:prstGeom prst="rect">
            <a:avLst/>
          </a:prstGeom>
        </p:spPr>
        <p:txBody>
          <a:bodyPr wrap="square" rIns="457200" anchor="ctr">
            <a:spAutoFit/>
          </a:bodyPr>
          <a:lstStyle>
            <a:lvl1pPr algn="r">
              <a:defRPr sz="675" b="1">
                <a:solidFill>
                  <a:schemeClr val="tx1"/>
                </a:solidFill>
              </a:defRPr>
            </a:lvl1pPr>
          </a:lstStyle>
          <a:p>
            <a:pPr lvl="0"/>
            <a:r>
              <a:rPr lang="en-US"/>
              <a:t>Click to edit Master text styles</a:t>
            </a:r>
          </a:p>
        </p:txBody>
      </p:sp>
      <p:sp>
        <p:nvSpPr>
          <p:cNvPr id="7" name="Text Placeholder 8"/>
          <p:cNvSpPr>
            <a:spLocks noGrp="1"/>
          </p:cNvSpPr>
          <p:nvPr>
            <p:ph type="body" sz="quarter" idx="11"/>
          </p:nvPr>
        </p:nvSpPr>
        <p:spPr>
          <a:xfrm>
            <a:off x="641350" y="736603"/>
            <a:ext cx="3944816" cy="185820"/>
          </a:xfrm>
          <a:prstGeom prst="rect">
            <a:avLst/>
          </a:prstGeom>
        </p:spPr>
        <p:txBody>
          <a:bodyPr wrap="square" anchor="ctr">
            <a:spAutoFit/>
          </a:bodyPr>
          <a:lstStyle>
            <a:lvl1pPr>
              <a:defRPr sz="675"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44304503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4905" y="351965"/>
            <a:ext cx="8322099" cy="549381"/>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
        <p:nvSpPr>
          <p:cNvPr id="5" name="Slide Number Placeholder 4"/>
          <p:cNvSpPr>
            <a:spLocks noGrp="1"/>
          </p:cNvSpPr>
          <p:nvPr>
            <p:ph type="sldNum" sz="quarter" idx="12"/>
          </p:nvPr>
        </p:nvSpPr>
        <p:spPr/>
        <p:txBody>
          <a:bodyPr/>
          <a:lstStyle/>
          <a:p>
            <a:fld id="{90F9BDA0-AF0E-4BA8-B742-3B9C92A3E6FE}" type="slidenum">
              <a:rPr lang="en-US" smtClean="0"/>
              <a:t>‹#›</a:t>
            </a:fld>
            <a:endParaRPr lang="en-US" dirty="0"/>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5984488" y="4681174"/>
            <a:ext cx="2447961" cy="274637"/>
          </a:xfrm>
          <a:prstGeom prst="rect">
            <a:avLst/>
          </a:prstGeom>
        </p:spPr>
        <p:txBody>
          <a:bodyPr vert="horz" lIns="91440" tIns="45720" rIns="91440" bIns="45720" rtlCol="0" anchor="ctr"/>
          <a:lstStyle>
            <a:lvl1pPr algn="r">
              <a:defRPr sz="800">
                <a:solidFill>
                  <a:schemeClr val="accent1"/>
                </a:solidFill>
              </a:defRPr>
            </a:lvl1pPr>
          </a:lstStyle>
          <a:p>
            <a:r>
              <a:rPr lang="en-US" dirty="0"/>
              <a:t>Type Division Name here</a:t>
            </a:r>
          </a:p>
        </p:txBody>
      </p:sp>
    </p:spTree>
    <p:extLst>
      <p:ext uri="{BB962C8B-B14F-4D97-AF65-F5344CB8AC3E}">
        <p14:creationId xmlns:p14="http://schemas.microsoft.com/office/powerpoint/2010/main" val="28811529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C0DD54-8F3E-3141-9EFA-297A3BB9A28B}"/>
              </a:ext>
            </a:extLst>
          </p:cNvPr>
          <p:cNvSpPr/>
          <p:nvPr userDrawn="1">
            <p:custDataLst>
              <p:tags r:id="rId1"/>
            </p:custDataLst>
          </p:nvPr>
        </p:nvSpPr>
        <p:spPr>
          <a:xfrm>
            <a:off x="393814" y="4520792"/>
            <a:ext cx="8323857" cy="622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custDataLst>
              <p:tags r:id="rId2"/>
            </p:custDataLst>
          </p:nvPr>
        </p:nvSpPr>
        <p:spPr>
          <a:xfrm>
            <a:off x="1443092" y="676275"/>
            <a:ext cx="6227505" cy="1577975"/>
          </a:xfrm>
        </p:spPr>
        <p:txBody>
          <a:bodyPr anchor="b">
            <a:noAutofit/>
          </a:bodyPr>
          <a:lstStyle>
            <a:lvl1pPr algn="l">
              <a:defRPr sz="3800" spc="0" baseline="0"/>
            </a:lvl1pPr>
          </a:lstStyle>
          <a:p>
            <a:r>
              <a:rPr lang="en-US"/>
              <a:t>Title slide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custDataLst>
              <p:tags r:id="rId3"/>
            </p:custDataLst>
          </p:nvPr>
        </p:nvSpPr>
        <p:spPr>
          <a:xfrm>
            <a:off x="1438752" y="2243401"/>
            <a:ext cx="6227505" cy="707616"/>
          </a:xfrm>
        </p:spPr>
        <p:txBody>
          <a:bodyPr>
            <a:noAutofit/>
          </a:bodyPr>
          <a:lstStyle>
            <a:lvl1pPr marL="0" indent="0" algn="l">
              <a:buNone/>
              <a:defRPr sz="1500">
                <a:solidFill>
                  <a:schemeClr val="accent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custDataLst>
              <p:tags r:id="rId4"/>
            </p:custDataLst>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560093" y="4281954"/>
            <a:ext cx="1161919" cy="402336"/>
          </a:xfrm>
          <a:prstGeom prst="rect">
            <a:avLst/>
          </a:prstGeom>
        </p:spPr>
      </p:pic>
      <p:sp>
        <p:nvSpPr>
          <p:cNvPr id="16" name="Primary-Client-Logo">
            <a:extLst>
              <a:ext uri="{FF2B5EF4-FFF2-40B4-BE49-F238E27FC236}">
                <a16:creationId xmlns:a16="http://schemas.microsoft.com/office/drawing/2014/main" id="{91B53ED4-67C3-2545-961B-C7D8D4E0696B}"/>
              </a:ext>
            </a:extLst>
          </p:cNvPr>
          <p:cNvSpPr/>
          <p:nvPr>
            <p:custDataLst>
              <p:tags r:id="rId5"/>
            </p:custDataLst>
          </p:nvPr>
        </p:nvSpPr>
        <p:spPr>
          <a:xfrm>
            <a:off x="457201" y="457201"/>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1800"/>
          </a:p>
        </p:txBody>
      </p:sp>
      <p:sp>
        <p:nvSpPr>
          <p:cNvPr id="5" name="Text Placeholder 4">
            <a:extLst>
              <a:ext uri="{FF2B5EF4-FFF2-40B4-BE49-F238E27FC236}">
                <a16:creationId xmlns:a16="http://schemas.microsoft.com/office/drawing/2014/main" id="{A03B0FA5-CAA8-F144-AA63-57A5866F638A}"/>
              </a:ext>
            </a:extLst>
          </p:cNvPr>
          <p:cNvSpPr>
            <a:spLocks noGrp="1"/>
          </p:cNvSpPr>
          <p:nvPr>
            <p:ph type="body" sz="quarter" idx="10"/>
            <p:custDataLst>
              <p:tags r:id="rId6"/>
            </p:custDataLst>
          </p:nvPr>
        </p:nvSpPr>
        <p:spPr>
          <a:xfrm>
            <a:off x="383259" y="4538153"/>
            <a:ext cx="2257425" cy="202684"/>
          </a:xfrm>
        </p:spPr>
        <p:txBody>
          <a:bodyPr/>
          <a:lstStyle>
            <a:lvl1pPr marL="0" indent="0">
              <a:buNone/>
              <a:defRPr sz="1000" b="0"/>
            </a:lvl1pPr>
            <a:lvl2pPr marL="88898" indent="0">
              <a:buNone/>
              <a:defRPr/>
            </a:lvl2pPr>
          </a:lstStyle>
          <a:p>
            <a:pPr lvl="0"/>
            <a:r>
              <a:rPr lang="en-US"/>
              <a:t>Click to edit</a:t>
            </a:r>
          </a:p>
        </p:txBody>
      </p:sp>
      <p:sp>
        <p:nvSpPr>
          <p:cNvPr id="10" name="Freeform 9">
            <a:extLst>
              <a:ext uri="{FF2B5EF4-FFF2-40B4-BE49-F238E27FC236}">
                <a16:creationId xmlns:a16="http://schemas.microsoft.com/office/drawing/2014/main" id="{8D006772-5954-2E46-B21B-47EE6A910D95}"/>
              </a:ext>
            </a:extLst>
          </p:cNvPr>
          <p:cNvSpPr/>
          <p:nvPr userDrawn="1">
            <p:custDataLst>
              <p:tags r:id="rId7"/>
            </p:custDataLst>
          </p:nvPr>
        </p:nvSpPr>
        <p:spPr>
          <a:xfrm>
            <a:off x="0" y="2021265"/>
            <a:ext cx="9144000" cy="2252009"/>
          </a:xfrm>
          <a:custGeom>
            <a:avLst/>
            <a:gdLst>
              <a:gd name="connsiteX0" fmla="*/ 75465 w 9155359"/>
              <a:gd name="connsiteY0" fmla="*/ 1228752 h 2254806"/>
              <a:gd name="connsiteX1" fmla="*/ 2401545 w 9155359"/>
              <a:gd name="connsiteY1" fmla="*/ 2000225 h 2254806"/>
              <a:gd name="connsiteX2" fmla="*/ 48611 w 9155359"/>
              <a:gd name="connsiteY2" fmla="*/ 1366682 h 2254806"/>
              <a:gd name="connsiteX3" fmla="*/ 0 w 9155359"/>
              <a:gd name="connsiteY3" fmla="*/ 1368140 h 2254806"/>
              <a:gd name="connsiteX4" fmla="*/ 0 w 9155359"/>
              <a:gd name="connsiteY4" fmla="*/ 1228898 h 2254806"/>
              <a:gd name="connsiteX5" fmla="*/ 0 w 9155359"/>
              <a:gd name="connsiteY5" fmla="*/ 940062 h 2254806"/>
              <a:gd name="connsiteX6" fmla="*/ 184018 w 9155359"/>
              <a:gd name="connsiteY6" fmla="*/ 959482 h 2254806"/>
              <a:gd name="connsiteX7" fmla="*/ 2339206 w 9155359"/>
              <a:gd name="connsiteY7" fmla="*/ 1953264 h 2254806"/>
              <a:gd name="connsiteX8" fmla="*/ 115341 w 9155359"/>
              <a:gd name="connsiteY8" fmla="*/ 1093334 h 2254806"/>
              <a:gd name="connsiteX9" fmla="*/ 0 w 9155359"/>
              <a:gd name="connsiteY9" fmla="*/ 1085497 h 2254806"/>
              <a:gd name="connsiteX10" fmla="*/ 5599046 w 9155359"/>
              <a:gd name="connsiteY10" fmla="*/ 904719 h 2254806"/>
              <a:gd name="connsiteX11" fmla="*/ 6485913 w 9155359"/>
              <a:gd name="connsiteY11" fmla="*/ 1214084 h 2254806"/>
              <a:gd name="connsiteX12" fmla="*/ 6485913 w 9155359"/>
              <a:gd name="connsiteY12" fmla="*/ 1214273 h 2254806"/>
              <a:gd name="connsiteX13" fmla="*/ 5262052 w 9155359"/>
              <a:gd name="connsiteY13" fmla="*/ 1389738 h 2254806"/>
              <a:gd name="connsiteX14" fmla="*/ 3948946 w 9155359"/>
              <a:gd name="connsiteY14" fmla="*/ 2070808 h 2254806"/>
              <a:gd name="connsiteX15" fmla="*/ 3030908 w 9155359"/>
              <a:gd name="connsiteY15" fmla="*/ 2249012 h 2254806"/>
              <a:gd name="connsiteX16" fmla="*/ 2401356 w 9155359"/>
              <a:gd name="connsiteY16" fmla="*/ 2000225 h 2254806"/>
              <a:gd name="connsiteX17" fmla="*/ 3424556 w 9155359"/>
              <a:gd name="connsiteY17" fmla="*/ 1849989 h 2254806"/>
              <a:gd name="connsiteX18" fmla="*/ 4734914 w 9155359"/>
              <a:gd name="connsiteY18" fmla="*/ 1115722 h 2254806"/>
              <a:gd name="connsiteX19" fmla="*/ 5599046 w 9155359"/>
              <a:gd name="connsiteY19" fmla="*/ 904719 h 2254806"/>
              <a:gd name="connsiteX20" fmla="*/ 9155359 w 9155359"/>
              <a:gd name="connsiteY20" fmla="*/ 681109 h 2254806"/>
              <a:gd name="connsiteX21" fmla="*/ 9155359 w 9155359"/>
              <a:gd name="connsiteY21" fmla="*/ 825935 h 2254806"/>
              <a:gd name="connsiteX22" fmla="*/ 9149737 w 9155359"/>
              <a:gd name="connsiteY22" fmla="*/ 860604 h 2254806"/>
              <a:gd name="connsiteX23" fmla="*/ 8219858 w 9155359"/>
              <a:gd name="connsiteY23" fmla="*/ 1354116 h 2254806"/>
              <a:gd name="connsiteX24" fmla="*/ 6835032 w 9155359"/>
              <a:gd name="connsiteY24" fmla="*/ 1469107 h 2254806"/>
              <a:gd name="connsiteX25" fmla="*/ 8199299 w 9155359"/>
              <a:gd name="connsiteY25" fmla="*/ 1236288 h 2254806"/>
              <a:gd name="connsiteX26" fmla="*/ 0 w 9155359"/>
              <a:gd name="connsiteY26" fmla="*/ 642868 h 2254806"/>
              <a:gd name="connsiteX27" fmla="*/ 230952 w 9155359"/>
              <a:gd name="connsiteY27" fmla="*/ 668304 h 2254806"/>
              <a:gd name="connsiteX28" fmla="*/ 2292119 w 9155359"/>
              <a:gd name="connsiteY28" fmla="*/ 1900446 h 2254806"/>
              <a:gd name="connsiteX29" fmla="*/ 206890 w 9155359"/>
              <a:gd name="connsiteY29" fmla="*/ 813882 h 2254806"/>
              <a:gd name="connsiteX30" fmla="*/ 0 w 9155359"/>
              <a:gd name="connsiteY30" fmla="*/ 791487 h 2254806"/>
              <a:gd name="connsiteX31" fmla="*/ 9155359 w 9155359"/>
              <a:gd name="connsiteY31" fmla="*/ 337384 h 2254806"/>
              <a:gd name="connsiteX32" fmla="*/ 9155359 w 9155359"/>
              <a:gd name="connsiteY32" fmla="*/ 508809 h 2254806"/>
              <a:gd name="connsiteX33" fmla="*/ 7983195 w 9155359"/>
              <a:gd name="connsiteY33" fmla="*/ 1238557 h 2254806"/>
              <a:gd name="connsiteX34" fmla="*/ 6686100 w 9155359"/>
              <a:gd name="connsiteY34" fmla="*/ 1350808 h 2254806"/>
              <a:gd name="connsiteX35" fmla="*/ 7924457 w 9155359"/>
              <a:gd name="connsiteY35" fmla="*/ 1139061 h 2254806"/>
              <a:gd name="connsiteX36" fmla="*/ 9133957 w 9155359"/>
              <a:gd name="connsiteY36" fmla="*/ 351217 h 2254806"/>
              <a:gd name="connsiteX37" fmla="*/ 9155359 w 9155359"/>
              <a:gd name="connsiteY37" fmla="*/ 0 h 2254806"/>
              <a:gd name="connsiteX38" fmla="*/ 9155359 w 9155359"/>
              <a:gd name="connsiteY38" fmla="*/ 170058 h 2254806"/>
              <a:gd name="connsiteX39" fmla="*/ 9141500 w 9155359"/>
              <a:gd name="connsiteY39" fmla="*/ 179667 h 2254806"/>
              <a:gd name="connsiteX40" fmla="*/ 7681351 w 9155359"/>
              <a:gd name="connsiteY40" fmla="*/ 1168541 h 2254806"/>
              <a:gd name="connsiteX41" fmla="*/ 6485913 w 9155359"/>
              <a:gd name="connsiteY41" fmla="*/ 1214084 h 2254806"/>
              <a:gd name="connsiteX42" fmla="*/ 7643740 w 9155359"/>
              <a:gd name="connsiteY42" fmla="*/ 1057139 h 2254806"/>
              <a:gd name="connsiteX43" fmla="*/ 8830271 w 9155359"/>
              <a:gd name="connsiteY43" fmla="*/ 227534 h 22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155359" h="2254806">
                <a:moveTo>
                  <a:pt x="75465" y="1228752"/>
                </a:moveTo>
                <a:cubicBezTo>
                  <a:pt x="976487" y="1264591"/>
                  <a:pt x="1657416" y="1843345"/>
                  <a:pt x="2401545" y="2000225"/>
                </a:cubicBezTo>
                <a:cubicBezTo>
                  <a:pt x="1604124" y="1924487"/>
                  <a:pt x="931939" y="1377046"/>
                  <a:pt x="48611" y="1366682"/>
                </a:cubicBezTo>
                <a:lnTo>
                  <a:pt x="0" y="1368140"/>
                </a:lnTo>
                <a:lnTo>
                  <a:pt x="0" y="1228898"/>
                </a:lnTo>
                <a:close/>
                <a:moveTo>
                  <a:pt x="0" y="940062"/>
                </a:moveTo>
                <a:lnTo>
                  <a:pt x="184018" y="959482"/>
                </a:lnTo>
                <a:cubicBezTo>
                  <a:pt x="1352510" y="1119149"/>
                  <a:pt x="1773248" y="1724721"/>
                  <a:pt x="2339206" y="1953264"/>
                </a:cubicBezTo>
                <a:cubicBezTo>
                  <a:pt x="1805401" y="1820568"/>
                  <a:pt x="1092319" y="1197068"/>
                  <a:pt x="115341" y="1093334"/>
                </a:cubicBezTo>
                <a:lnTo>
                  <a:pt x="0" y="1085497"/>
                </a:lnTo>
                <a:close/>
                <a:moveTo>
                  <a:pt x="5599046" y="904719"/>
                </a:moveTo>
                <a:cubicBezTo>
                  <a:pt x="5920596" y="903360"/>
                  <a:pt x="6245935" y="988730"/>
                  <a:pt x="6485913" y="1214084"/>
                </a:cubicBezTo>
                <a:lnTo>
                  <a:pt x="6485913" y="1214273"/>
                </a:lnTo>
                <a:cubicBezTo>
                  <a:pt x="6202638" y="1101927"/>
                  <a:pt x="5676165" y="1130179"/>
                  <a:pt x="5262052" y="1389738"/>
                </a:cubicBezTo>
                <a:lnTo>
                  <a:pt x="3948946" y="2070808"/>
                </a:lnTo>
                <a:cubicBezTo>
                  <a:pt x="3630711" y="2220098"/>
                  <a:pt x="3318635" y="2273768"/>
                  <a:pt x="3030908" y="2249012"/>
                </a:cubicBezTo>
                <a:cubicBezTo>
                  <a:pt x="2789792" y="2228319"/>
                  <a:pt x="2592068" y="2137233"/>
                  <a:pt x="2401356" y="2000225"/>
                </a:cubicBezTo>
                <a:cubicBezTo>
                  <a:pt x="2886334" y="2054272"/>
                  <a:pt x="3114374" y="1993988"/>
                  <a:pt x="3424556" y="1849989"/>
                </a:cubicBezTo>
                <a:lnTo>
                  <a:pt x="4734914" y="1115722"/>
                </a:lnTo>
                <a:cubicBezTo>
                  <a:pt x="4959734" y="994163"/>
                  <a:pt x="5277495" y="906077"/>
                  <a:pt x="5599046" y="904719"/>
                </a:cubicBezTo>
                <a:close/>
                <a:moveTo>
                  <a:pt x="9155359" y="681109"/>
                </a:moveTo>
                <a:lnTo>
                  <a:pt x="9155359" y="825935"/>
                </a:lnTo>
                <a:lnTo>
                  <a:pt x="9149737" y="860604"/>
                </a:lnTo>
                <a:lnTo>
                  <a:pt x="8219858" y="1354116"/>
                </a:lnTo>
                <a:cubicBezTo>
                  <a:pt x="7594000" y="1653170"/>
                  <a:pt x="7239102" y="1699848"/>
                  <a:pt x="6835032" y="1469107"/>
                </a:cubicBezTo>
                <a:cubicBezTo>
                  <a:pt x="7306273" y="1640037"/>
                  <a:pt x="7708921" y="1496699"/>
                  <a:pt x="8199299" y="1236288"/>
                </a:cubicBezTo>
                <a:close/>
                <a:moveTo>
                  <a:pt x="0" y="642868"/>
                </a:moveTo>
                <a:lnTo>
                  <a:pt x="230952" y="668304"/>
                </a:lnTo>
                <a:cubicBezTo>
                  <a:pt x="1395259" y="838661"/>
                  <a:pt x="1782030" y="1534068"/>
                  <a:pt x="2292119" y="1900446"/>
                </a:cubicBezTo>
                <a:cubicBezTo>
                  <a:pt x="1732557" y="1631332"/>
                  <a:pt x="1367925" y="979209"/>
                  <a:pt x="206890" y="813882"/>
                </a:cubicBezTo>
                <a:lnTo>
                  <a:pt x="0" y="791487"/>
                </a:lnTo>
                <a:close/>
                <a:moveTo>
                  <a:pt x="9155359" y="337384"/>
                </a:moveTo>
                <a:lnTo>
                  <a:pt x="9155359" y="508809"/>
                </a:lnTo>
                <a:lnTo>
                  <a:pt x="7983195" y="1238557"/>
                </a:lnTo>
                <a:cubicBezTo>
                  <a:pt x="7595611" y="1471658"/>
                  <a:pt x="7113571" y="1598556"/>
                  <a:pt x="6686100" y="1350808"/>
                </a:cubicBezTo>
                <a:cubicBezTo>
                  <a:pt x="7023567" y="1458336"/>
                  <a:pt x="7467901" y="1455880"/>
                  <a:pt x="7924457" y="1139061"/>
                </a:cubicBezTo>
                <a:cubicBezTo>
                  <a:pt x="8036457" y="1061215"/>
                  <a:pt x="8837502" y="542863"/>
                  <a:pt x="9133957" y="351217"/>
                </a:cubicBezTo>
                <a:close/>
                <a:moveTo>
                  <a:pt x="9155359" y="0"/>
                </a:moveTo>
                <a:lnTo>
                  <a:pt x="9155359" y="170058"/>
                </a:lnTo>
                <a:lnTo>
                  <a:pt x="9141500" y="179667"/>
                </a:lnTo>
                <a:cubicBezTo>
                  <a:pt x="8781210" y="429322"/>
                  <a:pt x="7808517" y="1101366"/>
                  <a:pt x="7681351" y="1168541"/>
                </a:cubicBezTo>
                <a:cubicBezTo>
                  <a:pt x="7524840" y="1251218"/>
                  <a:pt x="7059473" y="1527690"/>
                  <a:pt x="6485913" y="1214084"/>
                </a:cubicBezTo>
                <a:cubicBezTo>
                  <a:pt x="6878708" y="1376793"/>
                  <a:pt x="7309779" y="1286840"/>
                  <a:pt x="7643740" y="1057139"/>
                </a:cubicBezTo>
                <a:lnTo>
                  <a:pt x="8830271" y="227534"/>
                </a:lnTo>
                <a:close/>
              </a:path>
            </a:pathLst>
          </a:custGeom>
          <a:solidFill>
            <a:srgbClr val="002677"/>
          </a:solidFill>
          <a:ln w="9181" cap="flat">
            <a:noFill/>
            <a:prstDash val="solid"/>
            <a:miter/>
          </a:ln>
        </p:spPr>
        <p:txBody>
          <a:bodyPr wrap="square" rtlCol="0" anchor="ctr">
            <a:noAutofit/>
          </a:bodyPr>
          <a:lstStyle/>
          <a:p>
            <a:r>
              <a:rPr lang="en-US" sz="1350"/>
              <a:t>  </a:t>
            </a:r>
          </a:p>
        </p:txBody>
      </p:sp>
    </p:spTree>
    <p:extLst>
      <p:ext uri="{BB962C8B-B14F-4D97-AF65-F5344CB8AC3E}">
        <p14:creationId xmlns:p14="http://schemas.microsoft.com/office/powerpoint/2010/main" val="4104666589"/>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ver slide #2 – light pic">
    <p:spTree>
      <p:nvGrpSpPr>
        <p:cNvPr id="1" name=""/>
        <p:cNvGrpSpPr/>
        <p:nvPr/>
      </p:nvGrpSpPr>
      <p:grpSpPr>
        <a:xfrm>
          <a:off x="0" y="0"/>
          <a:ext cx="0" cy="0"/>
          <a:chOff x="0" y="0"/>
          <a:chExt cx="0" cy="0"/>
        </a:xfrm>
      </p:grpSpPr>
      <p:sp>
        <p:nvSpPr>
          <p:cNvPr id="31" name="Primary-Client-Logo">
            <a:extLst>
              <a:ext uri="{FF2B5EF4-FFF2-40B4-BE49-F238E27FC236}">
                <a16:creationId xmlns:a16="http://schemas.microsoft.com/office/drawing/2014/main" id="{5B8625B6-1480-F74E-8480-E54F05C04A1E}"/>
              </a:ext>
            </a:extLst>
          </p:cNvPr>
          <p:cNvSpPr/>
          <p:nvPr userDrawn="1">
            <p:custDataLst>
              <p:tags r:id="rId1"/>
            </p:custDataLst>
          </p:nvPr>
        </p:nvSpPr>
        <p:spPr>
          <a:xfrm>
            <a:off x="199505" y="257696"/>
            <a:ext cx="1072342" cy="1330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custDataLst>
              <p:tags r:id="rId2"/>
            </p:custDataLst>
          </p:nvPr>
        </p:nvSpPr>
        <p:spPr>
          <a:xfrm>
            <a:off x="0" y="0"/>
            <a:ext cx="9144000" cy="3284538"/>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a:p>
        </p:txBody>
      </p:sp>
      <p:sp>
        <p:nvSpPr>
          <p:cNvPr id="13" name="Freeform 12">
            <a:extLst>
              <a:ext uri="{FF2B5EF4-FFF2-40B4-BE49-F238E27FC236}">
                <a16:creationId xmlns:a16="http://schemas.microsoft.com/office/drawing/2014/main" id="{E59709CE-7BDA-5B48-9A86-C3E223C68F97}"/>
              </a:ext>
            </a:extLst>
          </p:cNvPr>
          <p:cNvSpPr/>
          <p:nvPr userDrawn="1">
            <p:custDataLst>
              <p:tags r:id="rId3"/>
            </p:custDataLst>
          </p:nvPr>
        </p:nvSpPr>
        <p:spPr>
          <a:xfrm>
            <a:off x="-11642" y="2785274"/>
            <a:ext cx="6887416" cy="862189"/>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custDataLst>
              <p:tags r:id="rId4"/>
            </p:custDataLst>
          </p:nvPr>
        </p:nvSpPr>
        <p:spPr>
          <a:xfrm>
            <a:off x="390912" y="2785274"/>
            <a:ext cx="6082509" cy="846130"/>
          </a:xfrm>
        </p:spPr>
        <p:txBody>
          <a:bodyPr rIns="0" anchor="ctr" anchorCtr="0">
            <a:noAutofit/>
          </a:bodyPr>
          <a:lstStyle>
            <a:lvl1pPr algn="l">
              <a:defRPr sz="3200" spc="0" baseline="0">
                <a:solidFill>
                  <a:schemeClr val="bg1"/>
                </a:solidFill>
              </a:defRPr>
            </a:lvl1pPr>
          </a:lstStyle>
          <a:p>
            <a:r>
              <a:rPr lang="en-US"/>
              <a:t>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custDataLst>
              <p:tags r:id="rId5"/>
            </p:custDataLst>
          </p:nvPr>
        </p:nvSpPr>
        <p:spPr>
          <a:xfrm>
            <a:off x="378779" y="3709249"/>
            <a:ext cx="5918665" cy="321476"/>
          </a:xfrm>
        </p:spPr>
        <p:txBody>
          <a:bodyPr rIns="0">
            <a:noAutofit/>
          </a:bodyPr>
          <a:lstStyle>
            <a:lvl1pPr marL="0" indent="0" algn="l">
              <a:buNone/>
              <a:defRPr sz="1400">
                <a:solidFill>
                  <a:schemeClr val="accent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custDataLst>
              <p:tags r:id="rId6"/>
            </p:custDataLst>
          </p:nvPr>
        </p:nvSpPr>
        <p:spPr>
          <a:xfrm>
            <a:off x="324196" y="4604216"/>
            <a:ext cx="8362604"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C6B4250A-775D-EF48-A209-44384C0A5ECC}"/>
              </a:ext>
            </a:extLst>
          </p:cNvPr>
          <p:cNvSpPr/>
          <p:nvPr userDrawn="1">
            <p:custDataLst>
              <p:tags r:id="rId7"/>
            </p:custDataLst>
          </p:nvPr>
        </p:nvSpPr>
        <p:spPr>
          <a:xfrm>
            <a:off x="5741774" y="4741164"/>
            <a:ext cx="2945027"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custDataLst>
              <p:tags r:id="rId8"/>
            </p:custDataLst>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558702" y="4281954"/>
            <a:ext cx="1161919" cy="402336"/>
          </a:xfrm>
          <a:prstGeom prst="rect">
            <a:avLst/>
          </a:prstGeom>
        </p:spPr>
      </p:pic>
    </p:spTree>
    <p:extLst>
      <p:ext uri="{BB962C8B-B14F-4D97-AF65-F5344CB8AC3E}">
        <p14:creationId xmlns:p14="http://schemas.microsoft.com/office/powerpoint/2010/main" val="2762771375"/>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Cover slide #2 – light pic">
    <p:spTree>
      <p:nvGrpSpPr>
        <p:cNvPr id="1" name=""/>
        <p:cNvGrpSpPr/>
        <p:nvPr/>
      </p:nvGrpSpPr>
      <p:grpSpPr>
        <a:xfrm>
          <a:off x="0" y="0"/>
          <a:ext cx="0" cy="0"/>
          <a:chOff x="0" y="0"/>
          <a:chExt cx="0" cy="0"/>
        </a:xfrm>
      </p:grpSpPr>
      <p:sp>
        <p:nvSpPr>
          <p:cNvPr id="31" name="Primary-Client-Logo">
            <a:extLst>
              <a:ext uri="{FF2B5EF4-FFF2-40B4-BE49-F238E27FC236}">
                <a16:creationId xmlns:a16="http://schemas.microsoft.com/office/drawing/2014/main" id="{5B8625B6-1480-F74E-8480-E54F05C04A1E}"/>
              </a:ext>
            </a:extLst>
          </p:cNvPr>
          <p:cNvSpPr/>
          <p:nvPr userDrawn="1">
            <p:custDataLst>
              <p:tags r:id="rId1"/>
            </p:custDataLst>
          </p:nvPr>
        </p:nvSpPr>
        <p:spPr>
          <a:xfrm>
            <a:off x="199505" y="257696"/>
            <a:ext cx="1072342" cy="1330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custDataLst>
              <p:tags r:id="rId2"/>
            </p:custDataLst>
          </p:nvPr>
        </p:nvSpPr>
        <p:spPr>
          <a:xfrm>
            <a:off x="0" y="0"/>
            <a:ext cx="9144000" cy="3284538"/>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a:p>
        </p:txBody>
      </p:sp>
      <p:sp>
        <p:nvSpPr>
          <p:cNvPr id="13" name="Freeform 12">
            <a:extLst>
              <a:ext uri="{FF2B5EF4-FFF2-40B4-BE49-F238E27FC236}">
                <a16:creationId xmlns:a16="http://schemas.microsoft.com/office/drawing/2014/main" id="{E59709CE-7BDA-5B48-9A86-C3E223C68F97}"/>
              </a:ext>
            </a:extLst>
          </p:cNvPr>
          <p:cNvSpPr/>
          <p:nvPr userDrawn="1">
            <p:custDataLst>
              <p:tags r:id="rId3"/>
            </p:custDataLst>
          </p:nvPr>
        </p:nvSpPr>
        <p:spPr>
          <a:xfrm>
            <a:off x="-11642" y="2785274"/>
            <a:ext cx="6887416" cy="862189"/>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custDataLst>
              <p:tags r:id="rId4"/>
            </p:custDataLst>
          </p:nvPr>
        </p:nvSpPr>
        <p:spPr>
          <a:xfrm>
            <a:off x="390912" y="2785274"/>
            <a:ext cx="6082509" cy="846130"/>
          </a:xfrm>
        </p:spPr>
        <p:txBody>
          <a:bodyPr rIns="0" anchor="ctr" anchorCtr="0">
            <a:noAutofit/>
          </a:bodyPr>
          <a:lstStyle>
            <a:lvl1pPr algn="l">
              <a:defRPr sz="3200" spc="0" baseline="0">
                <a:solidFill>
                  <a:schemeClr val="bg1"/>
                </a:solidFill>
              </a:defRPr>
            </a:lvl1pPr>
          </a:lstStyle>
          <a:p>
            <a:r>
              <a:rPr lang="en-US"/>
              <a:t>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custDataLst>
              <p:tags r:id="rId5"/>
            </p:custDataLst>
          </p:nvPr>
        </p:nvSpPr>
        <p:spPr>
          <a:xfrm>
            <a:off x="378779" y="3709249"/>
            <a:ext cx="5918665" cy="321476"/>
          </a:xfrm>
        </p:spPr>
        <p:txBody>
          <a:bodyPr rIns="0">
            <a:noAutofit/>
          </a:bodyPr>
          <a:lstStyle>
            <a:lvl1pPr marL="0" indent="0" algn="l">
              <a:buNone/>
              <a:defRPr sz="1400">
                <a:solidFill>
                  <a:schemeClr val="accent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custDataLst>
              <p:tags r:id="rId6"/>
            </p:custDataLst>
          </p:nvPr>
        </p:nvSpPr>
        <p:spPr>
          <a:xfrm>
            <a:off x="324196" y="4604216"/>
            <a:ext cx="8362604"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C6B4250A-775D-EF48-A209-44384C0A5ECC}"/>
              </a:ext>
            </a:extLst>
          </p:cNvPr>
          <p:cNvSpPr/>
          <p:nvPr userDrawn="1">
            <p:custDataLst>
              <p:tags r:id="rId7"/>
            </p:custDataLst>
          </p:nvPr>
        </p:nvSpPr>
        <p:spPr>
          <a:xfrm>
            <a:off x="5741774" y="4741164"/>
            <a:ext cx="2945027"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custDataLst>
              <p:tags r:id="rId8"/>
            </p:custDataLst>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081773" y="4281954"/>
            <a:ext cx="1161919" cy="402336"/>
          </a:xfrm>
          <a:prstGeom prst="rect">
            <a:avLst/>
          </a:prstGeom>
        </p:spPr>
      </p:pic>
      <p:cxnSp>
        <p:nvCxnSpPr>
          <p:cNvPr id="17" name="Straight Connector 16">
            <a:extLst>
              <a:ext uri="{FF2B5EF4-FFF2-40B4-BE49-F238E27FC236}">
                <a16:creationId xmlns:a16="http://schemas.microsoft.com/office/drawing/2014/main" id="{C18CA3D3-548E-5448-9111-74E00680CDCF}"/>
              </a:ext>
            </a:extLst>
          </p:cNvPr>
          <p:cNvCxnSpPr/>
          <p:nvPr userDrawn="1">
            <p:custDataLst>
              <p:tags r:id="rId9"/>
            </p:custDataLst>
          </p:nvPr>
        </p:nvCxnSpPr>
        <p:spPr>
          <a:xfrm flipH="1">
            <a:off x="7386821" y="4253763"/>
            <a:ext cx="0" cy="46198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795008A-9569-5F4D-885F-87C10B672EF1}"/>
              </a:ext>
            </a:extLst>
          </p:cNvPr>
          <p:cNvSpPr/>
          <p:nvPr userDrawn="1">
            <p:custDataLst>
              <p:tags r:id="rId10"/>
            </p:custDataLst>
          </p:nvPr>
        </p:nvSpPr>
        <p:spPr>
          <a:xfrm>
            <a:off x="7553756" y="4305301"/>
            <a:ext cx="1481408" cy="395207"/>
          </a:xfrm>
          <a:prstGeom prst="rect">
            <a:avLst/>
          </a:prstGeom>
          <a:solidFill>
            <a:srgbClr val="FF85FF">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tx1"/>
                </a:solidFill>
              </a:rPr>
              <a:t>Cobrand Logo</a:t>
            </a:r>
          </a:p>
        </p:txBody>
      </p:sp>
    </p:spTree>
    <p:extLst>
      <p:ext uri="{BB962C8B-B14F-4D97-AF65-F5344CB8AC3E}">
        <p14:creationId xmlns:p14="http://schemas.microsoft.com/office/powerpoint/2010/main" val="297526093"/>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ver slide #2 – dark pic">
    <p:spTree>
      <p:nvGrpSpPr>
        <p:cNvPr id="1" name=""/>
        <p:cNvGrpSpPr/>
        <p:nvPr/>
      </p:nvGrpSpPr>
      <p:grpSpPr>
        <a:xfrm>
          <a:off x="0" y="0"/>
          <a:ext cx="0" cy="0"/>
          <a:chOff x="0" y="0"/>
          <a:chExt cx="0" cy="0"/>
        </a:xfrm>
      </p:grpSpPr>
      <p:sp>
        <p:nvSpPr>
          <p:cNvPr id="31" name="Primary-Client-Logo">
            <a:extLst>
              <a:ext uri="{FF2B5EF4-FFF2-40B4-BE49-F238E27FC236}">
                <a16:creationId xmlns:a16="http://schemas.microsoft.com/office/drawing/2014/main" id="{5B8625B6-1480-F74E-8480-E54F05C04A1E}"/>
              </a:ext>
            </a:extLst>
          </p:cNvPr>
          <p:cNvSpPr/>
          <p:nvPr userDrawn="1">
            <p:custDataLst>
              <p:tags r:id="rId1"/>
            </p:custDataLst>
          </p:nvPr>
        </p:nvSpPr>
        <p:spPr>
          <a:xfrm>
            <a:off x="199505" y="257696"/>
            <a:ext cx="1072342" cy="1330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custDataLst>
              <p:tags r:id="rId2"/>
            </p:custDataLst>
          </p:nvPr>
        </p:nvSpPr>
        <p:spPr>
          <a:xfrm>
            <a:off x="0" y="0"/>
            <a:ext cx="9144000" cy="3284538"/>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solidFill>
        </p:spPr>
        <p:txBody>
          <a:bodyPr wrap="square" anchor="ctr">
            <a:noAutofit/>
          </a:bodyPr>
          <a:lstStyle>
            <a:lvl1pPr marL="0" indent="0" algn="ctr">
              <a:buNone/>
              <a:defRPr/>
            </a:lvl1pPr>
          </a:lstStyle>
          <a:p>
            <a:endParaRPr lang="en-US"/>
          </a:p>
        </p:txBody>
      </p:sp>
      <p:sp>
        <p:nvSpPr>
          <p:cNvPr id="39" name="Freeform 38">
            <a:extLst>
              <a:ext uri="{FF2B5EF4-FFF2-40B4-BE49-F238E27FC236}">
                <a16:creationId xmlns:a16="http://schemas.microsoft.com/office/drawing/2014/main" id="{4F9EC103-0F67-D041-A68D-29194D3A99CB}"/>
              </a:ext>
            </a:extLst>
          </p:cNvPr>
          <p:cNvSpPr/>
          <p:nvPr userDrawn="1">
            <p:custDataLst>
              <p:tags r:id="rId3"/>
            </p:custDataLst>
          </p:nvPr>
        </p:nvSpPr>
        <p:spPr>
          <a:xfrm>
            <a:off x="-8467" y="2785274"/>
            <a:ext cx="6887416" cy="862189"/>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custDataLst>
              <p:tags r:id="rId4"/>
            </p:custDataLst>
          </p:nvPr>
        </p:nvSpPr>
        <p:spPr>
          <a:xfrm>
            <a:off x="390912" y="2785274"/>
            <a:ext cx="6083043" cy="846130"/>
          </a:xfrm>
        </p:spPr>
        <p:txBody>
          <a:bodyPr rIns="0" anchor="ctr" anchorCtr="0">
            <a:noAutofit/>
          </a:bodyPr>
          <a:lstStyle>
            <a:lvl1pPr algn="l">
              <a:defRPr sz="3200" spc="0" baseline="0">
                <a:solidFill>
                  <a:schemeClr val="bg1"/>
                </a:solidFill>
              </a:defRPr>
            </a:lvl1pPr>
          </a:lstStyle>
          <a:p>
            <a:r>
              <a:rPr lang="en-US"/>
              <a:t>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custDataLst>
              <p:tags r:id="rId5"/>
            </p:custDataLst>
          </p:nvPr>
        </p:nvSpPr>
        <p:spPr>
          <a:xfrm>
            <a:off x="378779" y="3709249"/>
            <a:ext cx="5918665" cy="321476"/>
          </a:xfrm>
        </p:spPr>
        <p:txBody>
          <a:bodyPr rIns="0">
            <a:noAutofit/>
          </a:bodyPr>
          <a:lstStyle>
            <a:lvl1pPr marL="0" indent="0" algn="l">
              <a:buNone/>
              <a:defRPr sz="1400">
                <a:solidFill>
                  <a:schemeClr val="accent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custDataLst>
              <p:tags r:id="rId6"/>
            </p:custDataLst>
          </p:nvPr>
        </p:nvSpPr>
        <p:spPr>
          <a:xfrm>
            <a:off x="324196" y="4604216"/>
            <a:ext cx="8396424"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C6B4250A-775D-EF48-A209-44384C0A5ECC}"/>
              </a:ext>
            </a:extLst>
          </p:cNvPr>
          <p:cNvSpPr/>
          <p:nvPr userDrawn="1">
            <p:custDataLst>
              <p:tags r:id="rId7"/>
            </p:custDataLst>
          </p:nvPr>
        </p:nvSpPr>
        <p:spPr>
          <a:xfrm>
            <a:off x="5741774" y="4741164"/>
            <a:ext cx="2945027"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4">
            <a:extLst>
              <a:ext uri="{FF2B5EF4-FFF2-40B4-BE49-F238E27FC236}">
                <a16:creationId xmlns:a16="http://schemas.microsoft.com/office/drawing/2014/main" id="{677B2950-4E80-4446-9C2A-409ECCDE1D8C}"/>
              </a:ext>
            </a:extLst>
          </p:cNvPr>
          <p:cNvSpPr>
            <a:spLocks noGrp="1"/>
          </p:cNvSpPr>
          <p:nvPr>
            <p:ph type="body" sz="quarter" idx="11"/>
            <p:custDataLst>
              <p:tags r:id="rId8"/>
            </p:custDataLst>
          </p:nvPr>
        </p:nvSpPr>
        <p:spPr>
          <a:xfrm>
            <a:off x="383588" y="4538153"/>
            <a:ext cx="2257425" cy="202684"/>
          </a:xfrm>
        </p:spPr>
        <p:txBody>
          <a:bodyPr/>
          <a:lstStyle>
            <a:lvl1pPr marL="0" indent="0">
              <a:buNone/>
              <a:defRPr sz="1000" b="0"/>
            </a:lvl1pPr>
            <a:lvl2pPr marL="88898" indent="0">
              <a:buNone/>
              <a:defRPr/>
            </a:lvl2pPr>
          </a:lstStyle>
          <a:p>
            <a:pPr lvl="0"/>
            <a:r>
              <a:rPr lang="en-US"/>
              <a:t>Click to edit</a:t>
            </a:r>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custDataLst>
              <p:tags r:id="rId9"/>
            </p:custDataLst>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558702" y="4281954"/>
            <a:ext cx="1161919" cy="402336"/>
          </a:xfrm>
          <a:prstGeom prst="rect">
            <a:avLst/>
          </a:prstGeom>
        </p:spPr>
      </p:pic>
    </p:spTree>
    <p:extLst>
      <p:ext uri="{BB962C8B-B14F-4D97-AF65-F5344CB8AC3E}">
        <p14:creationId xmlns:p14="http://schemas.microsoft.com/office/powerpoint/2010/main" val="1728065045"/>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ver slide #3 – light pic">
    <p:spTree>
      <p:nvGrpSpPr>
        <p:cNvPr id="1" name=""/>
        <p:cNvGrpSpPr/>
        <p:nvPr/>
      </p:nvGrpSpPr>
      <p:grpSpPr>
        <a:xfrm>
          <a:off x="0" y="0"/>
          <a:ext cx="0" cy="0"/>
          <a:chOff x="0" y="0"/>
          <a:chExt cx="0" cy="0"/>
        </a:xfrm>
      </p:grpSpPr>
      <p:sp>
        <p:nvSpPr>
          <p:cNvPr id="31" name="Primary-Client-Logo">
            <a:extLst>
              <a:ext uri="{FF2B5EF4-FFF2-40B4-BE49-F238E27FC236}">
                <a16:creationId xmlns:a16="http://schemas.microsoft.com/office/drawing/2014/main" id="{5B8625B6-1480-F74E-8480-E54F05C04A1E}"/>
              </a:ext>
            </a:extLst>
          </p:cNvPr>
          <p:cNvSpPr/>
          <p:nvPr userDrawn="1">
            <p:custDataLst>
              <p:tags r:id="rId1"/>
            </p:custDataLst>
          </p:nvPr>
        </p:nvSpPr>
        <p:spPr>
          <a:xfrm>
            <a:off x="199505" y="257696"/>
            <a:ext cx="1072342" cy="1330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custDataLst>
              <p:tags r:id="rId2"/>
            </p:custDataLst>
          </p:nvPr>
        </p:nvSpPr>
        <p:spPr>
          <a:xfrm>
            <a:off x="0" y="1"/>
            <a:ext cx="9144000" cy="3282950"/>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a:p>
        </p:txBody>
      </p:sp>
      <p:sp>
        <p:nvSpPr>
          <p:cNvPr id="19" name="Freeform 18">
            <a:extLst>
              <a:ext uri="{FF2B5EF4-FFF2-40B4-BE49-F238E27FC236}">
                <a16:creationId xmlns:a16="http://schemas.microsoft.com/office/drawing/2014/main" id="{539A4D35-6931-4846-8142-F3C6A4884AC0}"/>
              </a:ext>
            </a:extLst>
          </p:cNvPr>
          <p:cNvSpPr/>
          <p:nvPr userDrawn="1">
            <p:custDataLst>
              <p:tags r:id="rId3"/>
            </p:custDataLst>
          </p:nvPr>
        </p:nvSpPr>
        <p:spPr>
          <a:xfrm>
            <a:off x="-23284" y="2443685"/>
            <a:ext cx="7023794" cy="1406566"/>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3"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custDataLst>
              <p:tags r:id="rId4"/>
            </p:custDataLst>
          </p:nvPr>
        </p:nvSpPr>
        <p:spPr>
          <a:xfrm>
            <a:off x="394038" y="2434448"/>
            <a:ext cx="5918665" cy="1387668"/>
          </a:xfrm>
        </p:spPr>
        <p:txBody>
          <a:bodyPr rIns="0" anchor="ctr" anchorCtr="0">
            <a:noAutofit/>
          </a:bodyPr>
          <a:lstStyle>
            <a:lvl1pPr algn="l">
              <a:lnSpc>
                <a:spcPct val="100000"/>
              </a:lnSpc>
              <a:defRPr sz="3200" spc="0" baseline="0">
                <a:solidFill>
                  <a:schemeClr val="bg1"/>
                </a:solidFill>
              </a:defRPr>
            </a:lvl1pPr>
          </a:lstStyle>
          <a:p>
            <a:r>
              <a:rPr lang="en-US"/>
              <a:t>Two-line 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custDataLst>
              <p:tags r:id="rId5"/>
            </p:custDataLst>
          </p:nvPr>
        </p:nvSpPr>
        <p:spPr>
          <a:xfrm>
            <a:off x="385357" y="3918156"/>
            <a:ext cx="5918665" cy="321476"/>
          </a:xfrm>
        </p:spPr>
        <p:txBody>
          <a:bodyPr rIns="0">
            <a:noAutofit/>
          </a:bodyPr>
          <a:lstStyle>
            <a:lvl1pPr marL="0" indent="0" algn="l">
              <a:buNone/>
              <a:defRPr sz="1400">
                <a:solidFill>
                  <a:schemeClr val="accent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custDataLst>
              <p:tags r:id="rId6"/>
            </p:custDataLst>
          </p:nvPr>
        </p:nvSpPr>
        <p:spPr>
          <a:xfrm>
            <a:off x="324196" y="4604216"/>
            <a:ext cx="8396424"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C6B4250A-775D-EF48-A209-44384C0A5ECC}"/>
              </a:ext>
            </a:extLst>
          </p:cNvPr>
          <p:cNvSpPr/>
          <p:nvPr userDrawn="1">
            <p:custDataLst>
              <p:tags r:id="rId7"/>
            </p:custDataLst>
          </p:nvPr>
        </p:nvSpPr>
        <p:spPr>
          <a:xfrm>
            <a:off x="5741774" y="4741164"/>
            <a:ext cx="2945027"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4">
            <a:extLst>
              <a:ext uri="{FF2B5EF4-FFF2-40B4-BE49-F238E27FC236}">
                <a16:creationId xmlns:a16="http://schemas.microsoft.com/office/drawing/2014/main" id="{75B10A8E-ECF9-C74E-B7FD-3BDFE9077857}"/>
              </a:ext>
            </a:extLst>
          </p:cNvPr>
          <p:cNvSpPr>
            <a:spLocks noGrp="1"/>
          </p:cNvSpPr>
          <p:nvPr>
            <p:ph type="body" sz="quarter" idx="12"/>
            <p:custDataLst>
              <p:tags r:id="rId8"/>
            </p:custDataLst>
          </p:nvPr>
        </p:nvSpPr>
        <p:spPr>
          <a:xfrm>
            <a:off x="383588" y="4538153"/>
            <a:ext cx="2257425" cy="202684"/>
          </a:xfrm>
        </p:spPr>
        <p:txBody>
          <a:bodyPr/>
          <a:lstStyle>
            <a:lvl1pPr marL="0" indent="0">
              <a:buNone/>
              <a:defRPr sz="1000" b="0"/>
            </a:lvl1pPr>
            <a:lvl2pPr marL="88898" indent="0">
              <a:buNone/>
              <a:defRPr/>
            </a:lvl2pPr>
          </a:lstStyle>
          <a:p>
            <a:pPr lvl="0"/>
            <a:r>
              <a:rPr lang="en-US"/>
              <a:t>Click to edit</a:t>
            </a:r>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custDataLst>
              <p:tags r:id="rId9"/>
            </p:custDataLst>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558702" y="4281954"/>
            <a:ext cx="1161919" cy="402336"/>
          </a:xfrm>
          <a:prstGeom prst="rect">
            <a:avLst/>
          </a:prstGeom>
        </p:spPr>
      </p:pic>
    </p:spTree>
    <p:extLst>
      <p:ext uri="{BB962C8B-B14F-4D97-AF65-F5344CB8AC3E}">
        <p14:creationId xmlns:p14="http://schemas.microsoft.com/office/powerpoint/2010/main" val="139865849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8DC17-CE31-4045-8F3E-3AF117CB20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36B6E0-CE10-4041-8FB0-E511EABAA4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8D9A4D-F9DB-4C60-B4C3-9B6881FD9413}"/>
              </a:ext>
            </a:extLst>
          </p:cNvPr>
          <p:cNvSpPr>
            <a:spLocks noGrp="1"/>
          </p:cNvSpPr>
          <p:nvPr>
            <p:ph type="dt" sz="half" idx="10"/>
          </p:nvPr>
        </p:nvSpPr>
        <p:spPr/>
        <p:txBody>
          <a:bodyPr/>
          <a:lstStyle/>
          <a:p>
            <a:fld id="{FEEB5DDC-E26E-4EB7-A7B2-466B6EADBE90}" type="datetimeFigureOut">
              <a:rPr lang="en-US" smtClean="0"/>
              <a:t>9/12/2023</a:t>
            </a:fld>
            <a:endParaRPr lang="en-US" dirty="0"/>
          </a:p>
        </p:txBody>
      </p:sp>
      <p:sp>
        <p:nvSpPr>
          <p:cNvPr id="5" name="Footer Placeholder 4">
            <a:extLst>
              <a:ext uri="{FF2B5EF4-FFF2-40B4-BE49-F238E27FC236}">
                <a16:creationId xmlns:a16="http://schemas.microsoft.com/office/drawing/2014/main" id="{4AF1E02D-D8B0-4EA0-9318-5CB0678C65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016B44-2D08-4165-A241-804D2AC59C75}"/>
              </a:ext>
            </a:extLst>
          </p:cNvPr>
          <p:cNvSpPr>
            <a:spLocks noGrp="1"/>
          </p:cNvSpPr>
          <p:nvPr>
            <p:ph type="sldNum" sz="quarter" idx="12"/>
          </p:nvPr>
        </p:nvSpPr>
        <p:spPr/>
        <p:txBody>
          <a:bodyPr/>
          <a:lstStyle/>
          <a:p>
            <a:fld id="{F378B97B-7389-467D-BCE8-4AF39ED2F744}" type="slidenum">
              <a:rPr lang="en-US" smtClean="0"/>
              <a:t>‹#›</a:t>
            </a:fld>
            <a:endParaRPr lang="en-US" dirty="0"/>
          </a:p>
        </p:txBody>
      </p:sp>
    </p:spTree>
    <p:extLst>
      <p:ext uri="{BB962C8B-B14F-4D97-AF65-F5344CB8AC3E}">
        <p14:creationId xmlns:p14="http://schemas.microsoft.com/office/powerpoint/2010/main" val="34333248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ver slide #3 – dark pic">
    <p:spTree>
      <p:nvGrpSpPr>
        <p:cNvPr id="1" name=""/>
        <p:cNvGrpSpPr/>
        <p:nvPr/>
      </p:nvGrpSpPr>
      <p:grpSpPr>
        <a:xfrm>
          <a:off x="0" y="0"/>
          <a:ext cx="0" cy="0"/>
          <a:chOff x="0" y="0"/>
          <a:chExt cx="0" cy="0"/>
        </a:xfrm>
      </p:grpSpPr>
      <p:sp>
        <p:nvSpPr>
          <p:cNvPr id="31" name="Primary-Client-Logo">
            <a:extLst>
              <a:ext uri="{FF2B5EF4-FFF2-40B4-BE49-F238E27FC236}">
                <a16:creationId xmlns:a16="http://schemas.microsoft.com/office/drawing/2014/main" id="{5B8625B6-1480-F74E-8480-E54F05C04A1E}"/>
              </a:ext>
            </a:extLst>
          </p:cNvPr>
          <p:cNvSpPr/>
          <p:nvPr userDrawn="1">
            <p:custDataLst>
              <p:tags r:id="rId1"/>
            </p:custDataLst>
          </p:nvPr>
        </p:nvSpPr>
        <p:spPr>
          <a:xfrm>
            <a:off x="199505" y="257696"/>
            <a:ext cx="1072342" cy="1330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custDataLst>
              <p:tags r:id="rId2"/>
            </p:custDataLst>
          </p:nvPr>
        </p:nvSpPr>
        <p:spPr>
          <a:xfrm>
            <a:off x="0" y="1"/>
            <a:ext cx="9144000" cy="3282950"/>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solidFill>
        </p:spPr>
        <p:txBody>
          <a:bodyPr wrap="square" anchor="ctr">
            <a:noAutofit/>
          </a:bodyPr>
          <a:lstStyle>
            <a:lvl1pPr marL="0" indent="0" algn="ctr">
              <a:buNone/>
              <a:defRPr/>
            </a:lvl1pPr>
          </a:lstStyle>
          <a:p>
            <a:endParaRPr lang="en-US"/>
          </a:p>
        </p:txBody>
      </p:sp>
      <p:sp>
        <p:nvSpPr>
          <p:cNvPr id="16" name="Freeform 15">
            <a:extLst>
              <a:ext uri="{FF2B5EF4-FFF2-40B4-BE49-F238E27FC236}">
                <a16:creationId xmlns:a16="http://schemas.microsoft.com/office/drawing/2014/main" id="{9C58A3EB-27BC-514E-9F05-03E18670B808}"/>
              </a:ext>
            </a:extLst>
          </p:cNvPr>
          <p:cNvSpPr/>
          <p:nvPr userDrawn="1">
            <p:custDataLst>
              <p:tags r:id="rId3"/>
            </p:custDataLst>
          </p:nvPr>
        </p:nvSpPr>
        <p:spPr>
          <a:xfrm>
            <a:off x="-17992" y="2443685"/>
            <a:ext cx="7023794" cy="1406566"/>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3"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custDataLst>
              <p:tags r:id="rId4"/>
            </p:custDataLst>
          </p:nvPr>
        </p:nvSpPr>
        <p:spPr>
          <a:xfrm>
            <a:off x="394036" y="2434448"/>
            <a:ext cx="5918665" cy="1387668"/>
          </a:xfrm>
        </p:spPr>
        <p:txBody>
          <a:bodyPr rIns="0" anchor="ctr" anchorCtr="0">
            <a:noAutofit/>
          </a:bodyPr>
          <a:lstStyle>
            <a:lvl1pPr algn="l">
              <a:lnSpc>
                <a:spcPct val="100000"/>
              </a:lnSpc>
              <a:defRPr sz="3200" spc="0" baseline="0">
                <a:solidFill>
                  <a:schemeClr val="bg1"/>
                </a:solidFill>
              </a:defRPr>
            </a:lvl1pPr>
          </a:lstStyle>
          <a:p>
            <a:r>
              <a:rPr lang="en-US"/>
              <a:t>Two-line 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custDataLst>
              <p:tags r:id="rId5"/>
            </p:custDataLst>
          </p:nvPr>
        </p:nvSpPr>
        <p:spPr>
          <a:xfrm>
            <a:off x="385357" y="3917640"/>
            <a:ext cx="5918665" cy="321476"/>
          </a:xfrm>
        </p:spPr>
        <p:txBody>
          <a:bodyPr rIns="0">
            <a:noAutofit/>
          </a:bodyPr>
          <a:lstStyle>
            <a:lvl1pPr marL="0" indent="0" algn="l">
              <a:buNone/>
              <a:defRPr sz="1400">
                <a:solidFill>
                  <a:schemeClr val="accent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custDataLst>
              <p:tags r:id="rId6"/>
            </p:custDataLst>
          </p:nvPr>
        </p:nvSpPr>
        <p:spPr>
          <a:xfrm>
            <a:off x="324196" y="4604216"/>
            <a:ext cx="8362605"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C6B4250A-775D-EF48-A209-44384C0A5ECC}"/>
              </a:ext>
            </a:extLst>
          </p:cNvPr>
          <p:cNvSpPr/>
          <p:nvPr userDrawn="1">
            <p:custDataLst>
              <p:tags r:id="rId7"/>
            </p:custDataLst>
          </p:nvPr>
        </p:nvSpPr>
        <p:spPr>
          <a:xfrm>
            <a:off x="5741774" y="4741164"/>
            <a:ext cx="2945027"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4">
            <a:extLst>
              <a:ext uri="{FF2B5EF4-FFF2-40B4-BE49-F238E27FC236}">
                <a16:creationId xmlns:a16="http://schemas.microsoft.com/office/drawing/2014/main" id="{85C6AF34-C5F3-3E4D-AACD-6675E86ABE66}"/>
              </a:ext>
            </a:extLst>
          </p:cNvPr>
          <p:cNvSpPr>
            <a:spLocks noGrp="1"/>
          </p:cNvSpPr>
          <p:nvPr>
            <p:ph type="body" sz="quarter" idx="12"/>
            <p:custDataLst>
              <p:tags r:id="rId8"/>
            </p:custDataLst>
          </p:nvPr>
        </p:nvSpPr>
        <p:spPr>
          <a:xfrm>
            <a:off x="383588" y="4538153"/>
            <a:ext cx="2257425" cy="202684"/>
          </a:xfrm>
        </p:spPr>
        <p:txBody>
          <a:bodyPr/>
          <a:lstStyle>
            <a:lvl1pPr marL="0" indent="0">
              <a:buNone/>
              <a:defRPr sz="1000" b="0"/>
            </a:lvl1pPr>
            <a:lvl2pPr marL="88898" indent="0">
              <a:buNone/>
              <a:defRPr/>
            </a:lvl2pPr>
          </a:lstStyle>
          <a:p>
            <a:pPr lvl="0"/>
            <a:r>
              <a:rPr lang="en-US"/>
              <a:t>Click to edit</a:t>
            </a:r>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custDataLst>
              <p:tags r:id="rId9"/>
            </p:custDataLst>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558702" y="4281954"/>
            <a:ext cx="1161919" cy="402336"/>
          </a:xfrm>
          <a:prstGeom prst="rect">
            <a:avLst/>
          </a:prstGeom>
        </p:spPr>
      </p:pic>
    </p:spTree>
    <p:extLst>
      <p:ext uri="{BB962C8B-B14F-4D97-AF65-F5344CB8AC3E}">
        <p14:creationId xmlns:p14="http://schemas.microsoft.com/office/powerpoint/2010/main" val="2245005838"/>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custDataLst>
              <p:tags r:id="rId1"/>
            </p:custDataLst>
          </p:nvPr>
        </p:nvSpPr>
        <p:spPr>
          <a:xfrm>
            <a:off x="1430072" y="2086377"/>
            <a:ext cx="6227505" cy="1347667"/>
          </a:xfrm>
        </p:spPr>
        <p:txBody>
          <a:bodyPr anchor="ctr">
            <a:noAutofit/>
          </a:bodyPr>
          <a:lstStyle>
            <a:lvl1pPr algn="l">
              <a:defRPr sz="3800" spc="0" baseline="0">
                <a:solidFill>
                  <a:schemeClr val="bg1"/>
                </a:solidFill>
              </a:defRPr>
            </a:lvl1pPr>
          </a:lstStyle>
          <a:p>
            <a:r>
              <a:rPr lang="en-US"/>
              <a:t>Section title</a:t>
            </a:r>
          </a:p>
        </p:txBody>
      </p:sp>
      <p:sp>
        <p:nvSpPr>
          <p:cNvPr id="16" name="Primary-Client-Logo">
            <a:extLst>
              <a:ext uri="{FF2B5EF4-FFF2-40B4-BE49-F238E27FC236}">
                <a16:creationId xmlns:a16="http://schemas.microsoft.com/office/drawing/2014/main" id="{91B53ED4-67C3-2545-961B-C7D8D4E0696B}"/>
              </a:ext>
            </a:extLst>
          </p:cNvPr>
          <p:cNvSpPr/>
          <p:nvPr>
            <p:custDataLst>
              <p:tags r:id="rId2"/>
            </p:custDataLst>
          </p:nvPr>
        </p:nvSpPr>
        <p:spPr>
          <a:xfrm>
            <a:off x="457201" y="457201"/>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bg1"/>
          </a:solidFill>
          <a:ln w="2643" cap="flat">
            <a:noFill/>
            <a:prstDash val="solid"/>
            <a:miter/>
          </a:ln>
        </p:spPr>
        <p:txBody>
          <a:bodyPr rtlCol="0" anchor="ctr"/>
          <a:lstStyle/>
          <a:p>
            <a:endParaRPr lang="en-US" sz="1800"/>
          </a:p>
        </p:txBody>
      </p:sp>
    </p:spTree>
    <p:extLst>
      <p:ext uri="{BB962C8B-B14F-4D97-AF65-F5344CB8AC3E}">
        <p14:creationId xmlns:p14="http://schemas.microsoft.com/office/powerpoint/2010/main" val="2055826664"/>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16" name="Primary-Client-Logo">
            <a:extLst>
              <a:ext uri="{FF2B5EF4-FFF2-40B4-BE49-F238E27FC236}">
                <a16:creationId xmlns:a16="http://schemas.microsoft.com/office/drawing/2014/main" id="{91B53ED4-67C3-2545-961B-C7D8D4E0696B}"/>
              </a:ext>
            </a:extLst>
          </p:cNvPr>
          <p:cNvSpPr/>
          <p:nvPr>
            <p:custDataLst>
              <p:tags r:id="rId1"/>
            </p:custDataLst>
          </p:nvPr>
        </p:nvSpPr>
        <p:spPr>
          <a:xfrm>
            <a:off x="457201" y="457201"/>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accent1"/>
          </a:solidFill>
          <a:ln w="2643" cap="flat">
            <a:noFill/>
            <a:prstDash val="solid"/>
            <a:miter/>
          </a:ln>
        </p:spPr>
        <p:txBody>
          <a:bodyPr rtlCol="0" anchor="ctr"/>
          <a:lstStyle/>
          <a:p>
            <a:endParaRPr lang="en-US" sz="1800"/>
          </a:p>
        </p:txBody>
      </p:sp>
      <p:sp>
        <p:nvSpPr>
          <p:cNvPr id="4" name="Title 1">
            <a:extLst>
              <a:ext uri="{FF2B5EF4-FFF2-40B4-BE49-F238E27FC236}">
                <a16:creationId xmlns:a16="http://schemas.microsoft.com/office/drawing/2014/main" id="{32768D57-8FE3-E24F-8256-1141A5B24F58}"/>
              </a:ext>
            </a:extLst>
          </p:cNvPr>
          <p:cNvSpPr>
            <a:spLocks noGrp="1"/>
          </p:cNvSpPr>
          <p:nvPr>
            <p:ph type="ctrTitle" hasCustomPrompt="1"/>
            <p:custDataLst>
              <p:tags r:id="rId2"/>
            </p:custDataLst>
          </p:nvPr>
        </p:nvSpPr>
        <p:spPr>
          <a:xfrm>
            <a:off x="1430072" y="2086377"/>
            <a:ext cx="6227505" cy="1347667"/>
          </a:xfrm>
        </p:spPr>
        <p:txBody>
          <a:bodyPr anchor="ctr">
            <a:noAutofit/>
          </a:bodyPr>
          <a:lstStyle>
            <a:lvl1pPr algn="l">
              <a:defRPr sz="3800" spc="0" baseline="0">
                <a:solidFill>
                  <a:schemeClr val="tx1"/>
                </a:solidFill>
              </a:defRPr>
            </a:lvl1pPr>
          </a:lstStyle>
          <a:p>
            <a:r>
              <a:rPr lang="en-US"/>
              <a:t>Section title</a:t>
            </a:r>
          </a:p>
        </p:txBody>
      </p:sp>
    </p:spTree>
    <p:extLst>
      <p:ext uri="{BB962C8B-B14F-4D97-AF65-F5344CB8AC3E}">
        <p14:creationId xmlns:p14="http://schemas.microsoft.com/office/powerpoint/2010/main" val="847106768"/>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2-lin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87926" y="351965"/>
            <a:ext cx="7260971" cy="822631"/>
          </a:xfrm>
        </p:spPr>
        <p:txBody>
          <a:bodyPr vert="horz" lIns="91440" tIns="45720" rIns="91440" bIns="45720" rtlCol="0" anchor="t" anchorCtr="0">
            <a:noAutofit/>
          </a:bodyPr>
          <a:lstStyle>
            <a:lvl1pPr>
              <a:lnSpc>
                <a:spcPct val="100000"/>
              </a:lnSpc>
              <a:defRPr lang="en-US"/>
            </a:lvl1pPr>
          </a:lstStyle>
          <a:p>
            <a:pPr lvl="0"/>
            <a:r>
              <a:rPr lang="en-US"/>
              <a:t>Click to add a title style with a </a:t>
            </a:r>
            <a:br>
              <a:rPr lang="en-US"/>
            </a:br>
            <a:r>
              <a:rPr lang="en-US"/>
              <a:t>two-line headline</a:t>
            </a:r>
          </a:p>
        </p:txBody>
      </p:sp>
      <p:sp>
        <p:nvSpPr>
          <p:cNvPr id="6" name="Slide Number Placeholder 5"/>
          <p:cNvSpPr>
            <a:spLocks noGrp="1"/>
          </p:cNvSpPr>
          <p:nvPr>
            <p:ph type="sldNum" sz="quarter" idx="12"/>
            <p:custDataLst>
              <p:tags r:id="rId2"/>
            </p:custDataLst>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custDataLst>
              <p:tags r:id="rId3"/>
            </p:custDataLst>
          </p:nvPr>
        </p:nvSpPr>
        <p:spPr>
          <a:xfrm>
            <a:off x="5955354" y="4681174"/>
            <a:ext cx="2455394"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custDataLst>
              <p:tags r:id="rId4"/>
            </p:custDataLst>
          </p:nvPr>
        </p:nvSpPr>
        <p:spPr>
          <a:xfrm>
            <a:off x="374905" y="1397203"/>
            <a:ext cx="7260971" cy="3079305"/>
          </a:xfrm>
        </p:spPr>
        <p:txBody>
          <a:bodyPr/>
          <a:lstStyle>
            <a:lvl1pPr marL="114297" indent="-114297">
              <a:spcBef>
                <a:spcPts val="300"/>
              </a:spcBef>
              <a:spcAft>
                <a:spcPts val="600"/>
              </a:spcAft>
              <a:buClr>
                <a:schemeClr val="accent1"/>
              </a:buClr>
              <a:defRPr sz="1425"/>
            </a:lvl1pPr>
            <a:lvl2pPr marL="217483" indent="-98423">
              <a:spcBef>
                <a:spcPct val="0"/>
              </a:spcBef>
              <a:spcAft>
                <a:spcPts val="600"/>
              </a:spcAft>
              <a:buClr>
                <a:schemeClr val="accent1"/>
              </a:buClr>
              <a:defRPr sz="1425"/>
            </a:lvl2pPr>
            <a:lvl3pPr marL="314318" indent="-82548">
              <a:spcBef>
                <a:spcPct val="0"/>
              </a:spcBef>
              <a:spcAft>
                <a:spcPts val="600"/>
              </a:spcAft>
              <a:buClr>
                <a:schemeClr val="accent1"/>
              </a:buClr>
              <a:defRPr sz="1200"/>
            </a:lvl3pPr>
            <a:lvl4pPr marL="404803" indent="-90486">
              <a:spcBef>
                <a:spcPct val="0"/>
              </a:spcBef>
              <a:spcAft>
                <a:spcPts val="600"/>
              </a:spcAft>
              <a:buClr>
                <a:schemeClr val="accent1"/>
              </a:buClr>
              <a:defRPr sz="1125"/>
            </a:lvl4pPr>
            <a:lvl5pPr marL="493701" indent="-80961">
              <a:spcBef>
                <a:spcPct val="0"/>
              </a:spcBef>
              <a:spcAft>
                <a:spcPts val="600"/>
              </a:spcAft>
              <a:buClr>
                <a:schemeClr val="accent1"/>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29344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2-column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87926" y="351965"/>
            <a:ext cx="8322099" cy="549381"/>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
        <p:nvSpPr>
          <p:cNvPr id="6" name="Slide Number Placeholder 5"/>
          <p:cNvSpPr>
            <a:spLocks noGrp="1"/>
          </p:cNvSpPr>
          <p:nvPr>
            <p:ph type="sldNum" sz="quarter" idx="12"/>
            <p:custDataLst>
              <p:tags r:id="rId2"/>
            </p:custDataLst>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custDataLst>
              <p:tags r:id="rId3"/>
            </p:custDataLst>
          </p:nvPr>
        </p:nvSpPr>
        <p:spPr>
          <a:xfrm>
            <a:off x="5955353" y="4681174"/>
            <a:ext cx="2455395"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custDataLst>
              <p:tags r:id="rId4"/>
            </p:custDataLst>
          </p:nvPr>
        </p:nvSpPr>
        <p:spPr>
          <a:xfrm>
            <a:off x="374904" y="1124249"/>
            <a:ext cx="4023360" cy="3395662"/>
          </a:xfrm>
        </p:spPr>
        <p:txBody>
          <a:bodyPr/>
          <a:lstStyle>
            <a:lvl1pPr marL="114297" indent="-114297">
              <a:spcBef>
                <a:spcPts val="300"/>
              </a:spcBef>
              <a:spcAft>
                <a:spcPts val="600"/>
              </a:spcAft>
              <a:buClr>
                <a:schemeClr val="accent1"/>
              </a:buClr>
              <a:defRPr sz="1425"/>
            </a:lvl1pPr>
            <a:lvl2pPr marL="217483" indent="-90486">
              <a:spcBef>
                <a:spcPct val="0"/>
              </a:spcBef>
              <a:spcAft>
                <a:spcPts val="600"/>
              </a:spcAft>
              <a:buClr>
                <a:schemeClr val="accent1"/>
              </a:buClr>
              <a:defRPr sz="1425"/>
            </a:lvl2pPr>
            <a:lvl3pPr marL="312731" indent="-88898">
              <a:spcBef>
                <a:spcPct val="0"/>
              </a:spcBef>
              <a:spcAft>
                <a:spcPts val="600"/>
              </a:spcAft>
              <a:buClr>
                <a:schemeClr val="accent1"/>
              </a:buClr>
              <a:defRPr sz="1200"/>
            </a:lvl3pPr>
            <a:lvl4pPr marL="403215" indent="-76198">
              <a:spcBef>
                <a:spcPct val="0"/>
              </a:spcBef>
              <a:spcAft>
                <a:spcPts val="600"/>
              </a:spcAft>
              <a:buClr>
                <a:schemeClr val="accent1"/>
              </a:buClr>
              <a:defRPr sz="1125"/>
            </a:lvl4pPr>
            <a:lvl5pPr marL="506400" indent="-84136">
              <a:spcBef>
                <a:spcPct val="0"/>
              </a:spcBef>
              <a:spcAft>
                <a:spcPts val="600"/>
              </a:spcAft>
              <a:buClr>
                <a:schemeClr val="accent1"/>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custDataLst>
              <p:tags r:id="rId5"/>
            </p:custDataLst>
          </p:nvPr>
        </p:nvSpPr>
        <p:spPr>
          <a:xfrm>
            <a:off x="4663440" y="1124249"/>
            <a:ext cx="4023360" cy="3395662"/>
          </a:xfrm>
        </p:spPr>
        <p:txBody>
          <a:bodyPr/>
          <a:lstStyle>
            <a:lvl1pPr marL="114297" indent="-114297">
              <a:spcBef>
                <a:spcPts val="300"/>
              </a:spcBef>
              <a:spcAft>
                <a:spcPts val="600"/>
              </a:spcAft>
              <a:buClr>
                <a:schemeClr val="accent1"/>
              </a:buClr>
              <a:defRPr sz="1425"/>
            </a:lvl1pPr>
            <a:lvl2pPr marL="217483" indent="-90486">
              <a:spcBef>
                <a:spcPct val="0"/>
              </a:spcBef>
              <a:spcAft>
                <a:spcPts val="600"/>
              </a:spcAft>
              <a:buClr>
                <a:schemeClr val="accent1"/>
              </a:buClr>
              <a:defRPr sz="1425"/>
            </a:lvl2pPr>
            <a:lvl3pPr marL="312731" indent="-88898">
              <a:spcBef>
                <a:spcPct val="0"/>
              </a:spcBef>
              <a:spcAft>
                <a:spcPts val="600"/>
              </a:spcAft>
              <a:buClr>
                <a:schemeClr val="accent1"/>
              </a:buClr>
              <a:defRPr sz="1200"/>
            </a:lvl3pPr>
            <a:lvl4pPr marL="403215" indent="-76198">
              <a:spcBef>
                <a:spcPct val="0"/>
              </a:spcBef>
              <a:spcAft>
                <a:spcPts val="600"/>
              </a:spcAft>
              <a:buClr>
                <a:schemeClr val="accent1"/>
              </a:buClr>
              <a:defRPr sz="1125"/>
            </a:lvl4pPr>
            <a:lvl5pPr marL="506400" indent="-84136">
              <a:spcBef>
                <a:spcPct val="0"/>
              </a:spcBef>
              <a:spcAft>
                <a:spcPts val="600"/>
              </a:spcAft>
              <a:buClr>
                <a:schemeClr val="accent1"/>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63174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2-line) and 2-column text">
    <p:spTree>
      <p:nvGrpSpPr>
        <p:cNvPr id="1" name=""/>
        <p:cNvGrpSpPr/>
        <p:nvPr/>
      </p:nvGrpSpPr>
      <p:grpSpPr>
        <a:xfrm>
          <a:off x="0" y="0"/>
          <a:ext cx="0" cy="0"/>
          <a:chOff x="0" y="0"/>
          <a:chExt cx="0" cy="0"/>
        </a:xfrm>
      </p:grpSpPr>
      <p:sp>
        <p:nvSpPr>
          <p:cNvPr id="6" name="Slide Number Placeholder 5"/>
          <p:cNvSpPr>
            <a:spLocks noGrp="1"/>
          </p:cNvSpPr>
          <p:nvPr>
            <p:ph type="sldNum" sz="quarter" idx="12"/>
            <p:custDataLst>
              <p:tags r:id="rId1"/>
            </p:custDataLst>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custDataLst>
              <p:tags r:id="rId2"/>
            </p:custDataLst>
          </p:nvPr>
        </p:nvSpPr>
        <p:spPr>
          <a:xfrm>
            <a:off x="5955353" y="4681174"/>
            <a:ext cx="2455395"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custDataLst>
              <p:tags r:id="rId3"/>
            </p:custDataLst>
          </p:nvPr>
        </p:nvSpPr>
        <p:spPr>
          <a:xfrm>
            <a:off x="374904" y="1397203"/>
            <a:ext cx="4023360" cy="3079305"/>
          </a:xfrm>
        </p:spPr>
        <p:txBody>
          <a:bodyPr/>
          <a:lstStyle>
            <a:lvl1pPr marL="114297" indent="-114297">
              <a:spcBef>
                <a:spcPts val="300"/>
              </a:spcBef>
              <a:spcAft>
                <a:spcPts val="600"/>
              </a:spcAft>
              <a:buClr>
                <a:schemeClr val="accent1"/>
              </a:buClr>
              <a:defRPr sz="1425"/>
            </a:lvl1pPr>
            <a:lvl2pPr marL="217483" indent="-90486">
              <a:spcBef>
                <a:spcPct val="0"/>
              </a:spcBef>
              <a:spcAft>
                <a:spcPts val="600"/>
              </a:spcAft>
              <a:buClr>
                <a:schemeClr val="accent1"/>
              </a:buClr>
              <a:defRPr sz="1425"/>
            </a:lvl2pPr>
            <a:lvl3pPr marL="312731" indent="-88898">
              <a:spcBef>
                <a:spcPct val="0"/>
              </a:spcBef>
              <a:spcAft>
                <a:spcPts val="600"/>
              </a:spcAft>
              <a:buClr>
                <a:schemeClr val="accent1"/>
              </a:buClr>
              <a:defRPr sz="1200"/>
            </a:lvl3pPr>
            <a:lvl4pPr marL="403215" indent="-76198">
              <a:spcBef>
                <a:spcPct val="0"/>
              </a:spcBef>
              <a:spcAft>
                <a:spcPts val="600"/>
              </a:spcAft>
              <a:buClr>
                <a:schemeClr val="accent1"/>
              </a:buClr>
              <a:defRPr sz="1125"/>
            </a:lvl4pPr>
            <a:lvl5pPr marL="506400" indent="-84136">
              <a:spcBef>
                <a:spcPct val="0"/>
              </a:spcBef>
              <a:spcAft>
                <a:spcPts val="600"/>
              </a:spcAft>
              <a:buClr>
                <a:schemeClr val="accent1"/>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custDataLst>
              <p:tags r:id="rId4"/>
            </p:custDataLst>
          </p:nvPr>
        </p:nvSpPr>
        <p:spPr>
          <a:xfrm>
            <a:off x="4663440" y="1397203"/>
            <a:ext cx="4023360" cy="3079305"/>
          </a:xfrm>
        </p:spPr>
        <p:txBody>
          <a:bodyPr/>
          <a:lstStyle>
            <a:lvl1pPr marL="114297" indent="-114297">
              <a:spcBef>
                <a:spcPts val="300"/>
              </a:spcBef>
              <a:spcAft>
                <a:spcPts val="600"/>
              </a:spcAft>
              <a:buClr>
                <a:schemeClr val="accent1"/>
              </a:buClr>
              <a:defRPr sz="1425"/>
            </a:lvl1pPr>
            <a:lvl2pPr marL="217483" indent="-90486">
              <a:spcBef>
                <a:spcPct val="0"/>
              </a:spcBef>
              <a:spcAft>
                <a:spcPts val="600"/>
              </a:spcAft>
              <a:buClr>
                <a:schemeClr val="accent1"/>
              </a:buClr>
              <a:defRPr sz="1425"/>
            </a:lvl2pPr>
            <a:lvl3pPr marL="312731" indent="-88898">
              <a:spcBef>
                <a:spcPct val="0"/>
              </a:spcBef>
              <a:spcAft>
                <a:spcPts val="600"/>
              </a:spcAft>
              <a:buClr>
                <a:schemeClr val="accent1"/>
              </a:buClr>
              <a:defRPr sz="1200"/>
            </a:lvl3pPr>
            <a:lvl4pPr marL="403215" indent="-76198">
              <a:spcBef>
                <a:spcPct val="0"/>
              </a:spcBef>
              <a:spcAft>
                <a:spcPts val="600"/>
              </a:spcAft>
              <a:buClr>
                <a:schemeClr val="accent1"/>
              </a:buClr>
              <a:defRPr sz="1125"/>
            </a:lvl4pPr>
            <a:lvl5pPr marL="506400" indent="-84136">
              <a:spcBef>
                <a:spcPct val="0"/>
              </a:spcBef>
              <a:spcAft>
                <a:spcPts val="600"/>
              </a:spcAft>
              <a:buClr>
                <a:schemeClr val="accent1"/>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77029EA9-40C9-BA4E-A674-96547D8CB575}"/>
              </a:ext>
            </a:extLst>
          </p:cNvPr>
          <p:cNvSpPr>
            <a:spLocks noGrp="1"/>
          </p:cNvSpPr>
          <p:nvPr>
            <p:ph type="title" hasCustomPrompt="1"/>
            <p:custDataLst>
              <p:tags r:id="rId5"/>
            </p:custDataLst>
          </p:nvPr>
        </p:nvSpPr>
        <p:spPr>
          <a:xfrm>
            <a:off x="387925" y="351965"/>
            <a:ext cx="8311896" cy="820853"/>
          </a:xfrm>
        </p:spPr>
        <p:txBody>
          <a:bodyPr vert="horz" lIns="91440" tIns="45720" rIns="91440" bIns="45720" rtlCol="0" anchor="t" anchorCtr="0">
            <a:noAutofit/>
          </a:bodyPr>
          <a:lstStyle>
            <a:lvl1pPr>
              <a:lnSpc>
                <a:spcPct val="100000"/>
              </a:lnSpc>
              <a:defRPr lang="en-US"/>
            </a:lvl1pPr>
          </a:lstStyle>
          <a:p>
            <a:pPr lvl="0"/>
            <a:r>
              <a:rPr lang="en-US"/>
              <a:t>Click to add a title style with a </a:t>
            </a:r>
            <a:br>
              <a:rPr lang="en-US"/>
            </a:br>
            <a:r>
              <a:rPr lang="en-US"/>
              <a:t>two-line headline</a:t>
            </a:r>
          </a:p>
        </p:txBody>
      </p:sp>
    </p:spTree>
    <p:extLst>
      <p:ext uri="{BB962C8B-B14F-4D97-AF65-F5344CB8AC3E}">
        <p14:creationId xmlns:p14="http://schemas.microsoft.com/office/powerpoint/2010/main" val="28031906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layou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custDataLst>
              <p:tags r:id="rId1"/>
            </p:custDataLst>
          </p:nvPr>
        </p:nvSpPr>
        <p:spPr>
          <a:xfrm>
            <a:off x="384822" y="351965"/>
            <a:ext cx="8323312" cy="822631"/>
          </a:xfrm>
        </p:spPr>
        <p:txBody>
          <a:bodyPr/>
          <a:lstStyle>
            <a:lvl1pPr>
              <a:lnSpc>
                <a:spcPct val="100000"/>
              </a:lnSpc>
              <a:defRPr sz="24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custDataLst>
              <p:tags r:id="rId2"/>
            </p:custDataLst>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custDataLst>
              <p:tags r:id="rId3"/>
            </p:custDataLst>
          </p:nvPr>
        </p:nvSpPr>
        <p:spPr>
          <a:xfrm>
            <a:off x="386034" y="4270367"/>
            <a:ext cx="8074552"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8" name="Text Placeholder 7">
            <a:extLst>
              <a:ext uri="{FF2B5EF4-FFF2-40B4-BE49-F238E27FC236}">
                <a16:creationId xmlns:a16="http://schemas.microsoft.com/office/drawing/2014/main" id="{0E1EA24B-5EA2-AB43-8C64-595AAF72202A}"/>
              </a:ext>
            </a:extLst>
          </p:cNvPr>
          <p:cNvSpPr>
            <a:spLocks noGrp="1"/>
          </p:cNvSpPr>
          <p:nvPr>
            <p:ph type="body" sz="quarter" idx="21"/>
            <p:custDataLst>
              <p:tags r:id="rId4"/>
            </p:custDataLst>
          </p:nvPr>
        </p:nvSpPr>
        <p:spPr>
          <a:xfrm>
            <a:off x="883583" y="2981268"/>
            <a:ext cx="3346704" cy="1244128"/>
          </a:xfrm>
        </p:spPr>
        <p:txBody>
          <a:bodyPr/>
          <a:lstStyle>
            <a:lvl1pPr marL="88898" marR="0" indent="-88898" algn="l" defTabSz="685783"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sz="1200"/>
            </a:lvl1pPr>
            <a:lvl2pPr marL="120647" indent="0">
              <a:buNone/>
              <a:defRPr/>
            </a:lvl2pPr>
          </a:lstStyle>
          <a:p>
            <a:pPr lvl="0"/>
            <a:r>
              <a:rPr lang="en-US"/>
              <a:t>Click to edit Master text styles</a:t>
            </a:r>
          </a:p>
          <a:p>
            <a:pPr marL="88898" marR="0" lvl="0" indent="-88898" algn="l" defTabSz="685783"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marL="88898" marR="0" lvl="0" indent="-88898" algn="l" defTabSz="685783"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marL="88898" marR="0" lvl="0" indent="-88898" algn="l" defTabSz="685783"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lvl="0"/>
            <a:endParaRPr lang="en-US"/>
          </a:p>
        </p:txBody>
      </p:sp>
      <p:sp>
        <p:nvSpPr>
          <p:cNvPr id="11" name="Text Placeholder 10">
            <a:extLst>
              <a:ext uri="{FF2B5EF4-FFF2-40B4-BE49-F238E27FC236}">
                <a16:creationId xmlns:a16="http://schemas.microsoft.com/office/drawing/2014/main" id="{678FD2D1-54D0-384D-B6C4-1ADF79A1F6B9}"/>
              </a:ext>
            </a:extLst>
          </p:cNvPr>
          <p:cNvSpPr>
            <a:spLocks noGrp="1"/>
          </p:cNvSpPr>
          <p:nvPr>
            <p:ph type="body" sz="quarter" idx="22"/>
            <p:custDataLst>
              <p:tags r:id="rId5"/>
            </p:custDataLst>
          </p:nvPr>
        </p:nvSpPr>
        <p:spPr>
          <a:xfrm>
            <a:off x="883583" y="2718039"/>
            <a:ext cx="3346704" cy="285715"/>
          </a:xfrm>
        </p:spPr>
        <p:txBody>
          <a:bodyPr/>
          <a:lstStyle>
            <a:lvl1pPr marL="0" indent="0" algn="l">
              <a:lnSpc>
                <a:spcPct val="100000"/>
              </a:lnSpc>
              <a:buNone/>
              <a:defRPr sz="1425"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9" name="Text Placeholder 7">
            <a:extLst>
              <a:ext uri="{FF2B5EF4-FFF2-40B4-BE49-F238E27FC236}">
                <a16:creationId xmlns:a16="http://schemas.microsoft.com/office/drawing/2014/main" id="{EA3CFA97-B918-A243-8347-81ABE5965E29}"/>
              </a:ext>
            </a:extLst>
          </p:cNvPr>
          <p:cNvSpPr>
            <a:spLocks noGrp="1"/>
          </p:cNvSpPr>
          <p:nvPr>
            <p:ph type="body" sz="quarter" idx="23"/>
            <p:custDataLst>
              <p:tags r:id="rId6"/>
            </p:custDataLst>
          </p:nvPr>
        </p:nvSpPr>
        <p:spPr>
          <a:xfrm>
            <a:off x="5024057" y="2981268"/>
            <a:ext cx="3346704" cy="1244128"/>
          </a:xfrm>
        </p:spPr>
        <p:txBody>
          <a:bodyPr/>
          <a:lstStyle>
            <a:lvl1pPr marL="88898" marR="0" indent="-88898" algn="l" defTabSz="685783"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sz="1200"/>
            </a:lvl1pPr>
            <a:lvl2pPr marL="120647" indent="0">
              <a:buNone/>
              <a:defRPr/>
            </a:lvl2pPr>
          </a:lstStyle>
          <a:p>
            <a:pPr lvl="0"/>
            <a:r>
              <a:rPr lang="en-US"/>
              <a:t>Click to edit Master text styles</a:t>
            </a:r>
          </a:p>
          <a:p>
            <a:pPr marL="88898" marR="0" lvl="0" indent="-88898" algn="l" defTabSz="685783"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marL="88898" marR="0" lvl="0" indent="-88898" algn="l" defTabSz="685783"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marL="88898" marR="0" lvl="0" indent="-88898" algn="l" defTabSz="685783"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lvl="0"/>
            <a:endParaRPr lang="en-US"/>
          </a:p>
        </p:txBody>
      </p:sp>
      <p:sp>
        <p:nvSpPr>
          <p:cNvPr id="20" name="Text Placeholder 10">
            <a:extLst>
              <a:ext uri="{FF2B5EF4-FFF2-40B4-BE49-F238E27FC236}">
                <a16:creationId xmlns:a16="http://schemas.microsoft.com/office/drawing/2014/main" id="{71222A9A-C729-754A-AB5B-7F8262F611A3}"/>
              </a:ext>
            </a:extLst>
          </p:cNvPr>
          <p:cNvSpPr>
            <a:spLocks noGrp="1"/>
          </p:cNvSpPr>
          <p:nvPr>
            <p:ph type="body" sz="quarter" idx="24"/>
            <p:custDataLst>
              <p:tags r:id="rId7"/>
            </p:custDataLst>
          </p:nvPr>
        </p:nvSpPr>
        <p:spPr>
          <a:xfrm>
            <a:off x="5024057" y="2718039"/>
            <a:ext cx="3346704" cy="285715"/>
          </a:xfrm>
        </p:spPr>
        <p:txBody>
          <a:bodyPr/>
          <a:lstStyle>
            <a:lvl1pPr marL="0" indent="0" algn="l">
              <a:lnSpc>
                <a:spcPct val="100000"/>
              </a:lnSpc>
              <a:buNone/>
              <a:defRPr sz="1425"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Footer Placeholder 3">
            <a:extLst>
              <a:ext uri="{FF2B5EF4-FFF2-40B4-BE49-F238E27FC236}">
                <a16:creationId xmlns:a16="http://schemas.microsoft.com/office/drawing/2014/main" id="{34801EFD-7446-8E4E-AAEF-5C8D10FA2ADF}"/>
              </a:ext>
            </a:extLst>
          </p:cNvPr>
          <p:cNvSpPr>
            <a:spLocks noGrp="1"/>
          </p:cNvSpPr>
          <p:nvPr>
            <p:ph type="ftr" sz="quarter" idx="3"/>
            <p:custDataLst>
              <p:tags r:id="rId8"/>
            </p:custDataLst>
          </p:nvPr>
        </p:nvSpPr>
        <p:spPr>
          <a:xfrm>
            <a:off x="5951020" y="4681729"/>
            <a:ext cx="2458286"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3361209888"/>
      </p:ext>
    </p:extLst>
  </p:cSld>
  <p:clrMapOvr>
    <a:masterClrMapping/>
  </p:clrMapOvr>
  <p:transition/>
  <p:extLst>
    <p:ext uri="{DCECCB84-F9BA-43D5-87BE-67443E8EF086}">
      <p15:sldGuideLst xmlns:p15="http://schemas.microsoft.com/office/powerpoint/2012/main">
        <p15:guide id="2" orient="horz" pos="3504">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tab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custDataLst>
              <p:tags r:id="rId1"/>
            </p:custDataLst>
          </p:nvPr>
        </p:nvSpPr>
        <p:spPr>
          <a:xfrm>
            <a:off x="384822" y="351964"/>
            <a:ext cx="8323312" cy="792290"/>
          </a:xfrm>
        </p:spPr>
        <p:txBody>
          <a:bodyPr/>
          <a:lstStyle>
            <a:lvl1pPr>
              <a:lnSpc>
                <a:spcPct val="100000"/>
              </a:lnSpc>
              <a:defRPr sz="24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custDataLst>
              <p:tags r:id="rId2"/>
            </p:custDataLst>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custDataLst>
              <p:tags r:id="rId3"/>
            </p:custDataLst>
          </p:nvPr>
        </p:nvSpPr>
        <p:spPr>
          <a:xfrm>
            <a:off x="386034" y="4270367"/>
            <a:ext cx="8074552"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14" name="Table Placeholder 13">
            <a:extLst>
              <a:ext uri="{FF2B5EF4-FFF2-40B4-BE49-F238E27FC236}">
                <a16:creationId xmlns:a16="http://schemas.microsoft.com/office/drawing/2014/main" id="{D270908A-23D5-CD43-8692-062EB0F4A7A9}"/>
              </a:ext>
            </a:extLst>
          </p:cNvPr>
          <p:cNvSpPr>
            <a:spLocks noGrp="1"/>
          </p:cNvSpPr>
          <p:nvPr>
            <p:ph type="tbl" sz="quarter" idx="17"/>
            <p:custDataLst>
              <p:tags r:id="rId4"/>
            </p:custDataLst>
          </p:nvPr>
        </p:nvSpPr>
        <p:spPr>
          <a:xfrm>
            <a:off x="377511" y="2249424"/>
            <a:ext cx="8423174" cy="2010118"/>
          </a:xfrm>
          <a:noFill/>
        </p:spPr>
        <p:txBody>
          <a:bodyPr lIns="228600" tIns="54864" rIns="228600" bIns="0" anchor="ctr"/>
          <a:lstStyle>
            <a:lvl1pPr marL="0" indent="0" algn="ctr">
              <a:buNone/>
              <a:defRPr>
                <a:solidFill>
                  <a:schemeClr val="accent1"/>
                </a:solidFill>
              </a:defRPr>
            </a:lvl1pPr>
          </a:lstStyle>
          <a:p>
            <a:endParaRPr lang="en-US"/>
          </a:p>
        </p:txBody>
      </p:sp>
      <p:sp>
        <p:nvSpPr>
          <p:cNvPr id="10" name="Footer Placeholder 3">
            <a:extLst>
              <a:ext uri="{FF2B5EF4-FFF2-40B4-BE49-F238E27FC236}">
                <a16:creationId xmlns:a16="http://schemas.microsoft.com/office/drawing/2014/main" id="{A91CB174-5B4E-3040-9C32-90B63AD71B46}"/>
              </a:ext>
            </a:extLst>
          </p:cNvPr>
          <p:cNvSpPr>
            <a:spLocks noGrp="1"/>
          </p:cNvSpPr>
          <p:nvPr>
            <p:ph type="ftr" sz="quarter" idx="3"/>
            <p:custDataLst>
              <p:tags r:id="rId5"/>
            </p:custDataLst>
          </p:nvPr>
        </p:nvSpPr>
        <p:spPr>
          <a:xfrm>
            <a:off x="594791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3637764661"/>
      </p:ext>
    </p:extLst>
  </p:cSld>
  <p:clrMapOvr>
    <a:masterClrMapping/>
  </p:clrMapOvr>
  <p:transition/>
  <p:extLst>
    <p:ext uri="{DCECCB84-F9BA-43D5-87BE-67443E8EF086}">
      <p15:sldGuideLst xmlns:p15="http://schemas.microsoft.com/office/powerpoint/2012/main">
        <p15:guide id="2" orient="horz" pos="3504">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custDataLst>
              <p:tags r:id="rId1"/>
            </p:custDataLst>
          </p:nvPr>
        </p:nvSpPr>
        <p:spPr>
          <a:xfrm>
            <a:off x="387926" y="351965"/>
            <a:ext cx="8322099" cy="475093"/>
          </a:xfrm>
        </p:spPr>
        <p:txBody>
          <a:bodyPr/>
          <a:lstStyle>
            <a:lvl1pPr>
              <a:lnSpc>
                <a:spcPct val="100000"/>
              </a:lnSpc>
              <a:defRPr sz="24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custDataLst>
              <p:tags r:id="rId2"/>
            </p:custDataLst>
          </p:nvPr>
        </p:nvSpPr>
        <p:spPr>
          <a:xfrm>
            <a:off x="8410097" y="4683170"/>
            <a:ext cx="352985" cy="283464"/>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custDataLst>
              <p:tags r:id="rId3"/>
            </p:custDataLst>
          </p:nvPr>
        </p:nvSpPr>
        <p:spPr>
          <a:xfrm>
            <a:off x="386033" y="4270367"/>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4" name="Table Placeholder 3">
            <a:extLst>
              <a:ext uri="{FF2B5EF4-FFF2-40B4-BE49-F238E27FC236}">
                <a16:creationId xmlns:a16="http://schemas.microsoft.com/office/drawing/2014/main" id="{18412AE7-14E8-314D-8735-18215A59D225}"/>
              </a:ext>
            </a:extLst>
          </p:cNvPr>
          <p:cNvSpPr>
            <a:spLocks noGrp="1"/>
          </p:cNvSpPr>
          <p:nvPr>
            <p:ph type="tbl" sz="quarter" idx="14"/>
            <p:custDataLst>
              <p:tags r:id="rId4"/>
            </p:custDataLst>
          </p:nvPr>
        </p:nvSpPr>
        <p:spPr>
          <a:xfrm>
            <a:off x="457200" y="1243584"/>
            <a:ext cx="8229600" cy="3026664"/>
          </a:xfrm>
        </p:spPr>
        <p:txBody>
          <a:bodyPr anchor="ctr"/>
          <a:lstStyle>
            <a:lvl1pPr marL="0" indent="0" algn="ctr">
              <a:buNone/>
              <a:defRPr sz="900">
                <a:solidFill>
                  <a:schemeClr val="accent1"/>
                </a:solidFill>
              </a:defRPr>
            </a:lvl1pPr>
          </a:lstStyle>
          <a:p>
            <a:endParaRPr lang="en-US"/>
          </a:p>
        </p:txBody>
      </p:sp>
      <p:sp>
        <p:nvSpPr>
          <p:cNvPr id="7" name="Footer Placeholder 3">
            <a:extLst>
              <a:ext uri="{FF2B5EF4-FFF2-40B4-BE49-F238E27FC236}">
                <a16:creationId xmlns:a16="http://schemas.microsoft.com/office/drawing/2014/main" id="{0757D4EE-7E0C-E842-839C-0E9231F5BB1B}"/>
              </a:ext>
            </a:extLst>
          </p:cNvPr>
          <p:cNvSpPr>
            <a:spLocks noGrp="1"/>
          </p:cNvSpPr>
          <p:nvPr>
            <p:ph type="ftr" sz="quarter" idx="3"/>
            <p:custDataLst>
              <p:tags r:id="rId5"/>
            </p:custDataLst>
          </p:nvPr>
        </p:nvSpPr>
        <p:spPr>
          <a:xfrm>
            <a:off x="5947919" y="4681174"/>
            <a:ext cx="246372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829963982"/>
      </p:ext>
    </p:extLst>
  </p:cSld>
  <p:clrMapOvr>
    <a:masterClrMapping/>
  </p:clrMapOvr>
  <p:transition/>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content, and large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custDataLst>
              <p:tags r:id="rId1"/>
            </p:custDataLst>
          </p:nvPr>
        </p:nvSpPr>
        <p:spPr>
          <a:xfrm>
            <a:off x="387925" y="351965"/>
            <a:ext cx="4023360" cy="822631"/>
          </a:xfrm>
        </p:spPr>
        <p:txBody>
          <a:bodyPr/>
          <a:lstStyle>
            <a:lvl1pPr>
              <a:lnSpc>
                <a:spcPct val="100000"/>
              </a:lnSpc>
              <a:defRPr sz="24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custDataLst>
              <p:tags r:id="rId2"/>
            </p:custDataLst>
          </p:nvPr>
        </p:nvSpPr>
        <p:spPr>
          <a:xfrm>
            <a:off x="374904" y="1371600"/>
            <a:ext cx="4023360" cy="2898522"/>
          </a:xfrm>
        </p:spPr>
        <p:txBody>
          <a:bodyPr/>
          <a:lstStyle>
            <a:lvl1pPr marL="92073" indent="-92073">
              <a:lnSpc>
                <a:spcPct val="100000"/>
              </a:lnSpc>
              <a:spcBef>
                <a:spcPts val="300"/>
              </a:spcBef>
              <a:spcAft>
                <a:spcPts val="600"/>
              </a:spcAft>
              <a:buClr>
                <a:schemeClr val="accent1"/>
              </a:buClr>
              <a:defRPr sz="1425">
                <a:solidFill>
                  <a:schemeClr val="accent1"/>
                </a:solidFill>
              </a:defRPr>
            </a:lvl1pPr>
            <a:lvl2pPr marL="201608" indent="-82548">
              <a:lnSpc>
                <a:spcPct val="100000"/>
              </a:lnSpc>
              <a:spcBef>
                <a:spcPct val="0"/>
              </a:spcBef>
              <a:spcAft>
                <a:spcPts val="600"/>
              </a:spcAft>
              <a:buClr>
                <a:schemeClr val="accent1"/>
              </a:buClr>
              <a:buFont typeface="System Font Regular"/>
              <a:buChar char="-"/>
              <a:defRPr sz="1425">
                <a:solidFill>
                  <a:schemeClr val="accent1"/>
                </a:solidFill>
              </a:defRPr>
            </a:lvl2pPr>
            <a:lvl3pPr marL="306380" indent="-88898">
              <a:lnSpc>
                <a:spcPct val="100000"/>
              </a:lnSpc>
              <a:spcBef>
                <a:spcPct val="0"/>
              </a:spcBef>
              <a:spcAft>
                <a:spcPts val="600"/>
              </a:spcAft>
              <a:buClr>
                <a:schemeClr val="accent1"/>
              </a:buClr>
              <a:defRPr sz="1200">
                <a:solidFill>
                  <a:schemeClr val="accent1"/>
                </a:solidFill>
              </a:defRPr>
            </a:lvl3pPr>
            <a:lvl4pPr marL="395278" indent="-80961">
              <a:lnSpc>
                <a:spcPct val="100000"/>
              </a:lnSpc>
              <a:spcBef>
                <a:spcPct val="0"/>
              </a:spcBef>
              <a:spcAft>
                <a:spcPts val="600"/>
              </a:spcAft>
              <a:buClr>
                <a:schemeClr val="accent1"/>
              </a:buClr>
              <a:buFont typeface="System Font Regular"/>
              <a:buChar char="-"/>
              <a:defRPr sz="1125">
                <a:solidFill>
                  <a:schemeClr val="accent1"/>
                </a:solidFill>
              </a:defRPr>
            </a:lvl4pPr>
            <a:lvl5pPr marL="500051" indent="-88898">
              <a:lnSpc>
                <a:spcPct val="100000"/>
              </a:lnSpc>
              <a:spcBef>
                <a:spcPct val="0"/>
              </a:spcBef>
              <a:spcAft>
                <a:spcPts val="600"/>
              </a:spcAft>
              <a:buClr>
                <a:schemeClr val="accent1"/>
              </a:buClr>
              <a:defRPr sz="10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custDataLst>
              <p:tags r:id="rId3"/>
            </p:custDataLst>
          </p:nvPr>
        </p:nvSpPr>
        <p:spPr>
          <a:xfrm>
            <a:off x="386034" y="4270367"/>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custDataLst>
              <p:tags r:id="rId4"/>
            </p:custDataLst>
          </p:nvPr>
        </p:nvSpPr>
        <p:spPr>
          <a:xfrm>
            <a:off x="4659465" y="1"/>
            <a:ext cx="4484536" cy="5143499"/>
          </a:xfrm>
          <a:solidFill>
            <a:schemeClr val="tx2"/>
          </a:solidFill>
        </p:spPr>
        <p:txBody>
          <a:bodyPr anchor="ctr"/>
          <a:lstStyle>
            <a:lvl1pPr marL="0" indent="0" algn="ctr">
              <a:buNone/>
              <a:defRPr sz="1200"/>
            </a:lvl1pPr>
          </a:lstStyle>
          <a:p>
            <a:endParaRPr lang="en-US"/>
          </a:p>
        </p:txBody>
      </p:sp>
      <p:sp>
        <p:nvSpPr>
          <p:cNvPr id="9" name="Footer Placeholder 3">
            <a:extLst>
              <a:ext uri="{FF2B5EF4-FFF2-40B4-BE49-F238E27FC236}">
                <a16:creationId xmlns:a16="http://schemas.microsoft.com/office/drawing/2014/main" id="{AA237B01-3300-A94F-955A-022A5B7FCC2D}"/>
              </a:ext>
            </a:extLst>
          </p:cNvPr>
          <p:cNvSpPr>
            <a:spLocks noGrp="1"/>
          </p:cNvSpPr>
          <p:nvPr>
            <p:ph type="ftr" sz="quarter" idx="3"/>
            <p:custDataLst>
              <p:tags r:id="rId5"/>
            </p:custDataLst>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custDataLst>
              <p:tags r:id="rId6"/>
            </p:custDataLst>
          </p:nvPr>
        </p:nvSpPr>
        <p:spPr>
          <a:xfrm>
            <a:off x="8410097" y="4683170"/>
            <a:ext cx="352985" cy="283464"/>
          </a:xfrm>
        </p:spPr>
        <p:txBody>
          <a:bodyPr/>
          <a:lstStyle>
            <a:lvl1pPr>
              <a:defRPr sz="800">
                <a:solidFill>
                  <a:schemeClr val="bg2"/>
                </a:solidFill>
              </a:defRPr>
            </a:lvl1pPr>
          </a:lstStyle>
          <a:p>
            <a:fld id="{66DE20E4-D496-034F-914D-F7F15B93E95B}" type="slidenum">
              <a:rPr lang="en-US" smtClean="0"/>
              <a:t>‹#›</a:t>
            </a:fld>
            <a:endParaRPr lang="en-US"/>
          </a:p>
        </p:txBody>
      </p:sp>
    </p:spTree>
    <p:extLst>
      <p:ext uri="{BB962C8B-B14F-4D97-AF65-F5344CB8AC3E}">
        <p14:creationId xmlns:p14="http://schemas.microsoft.com/office/powerpoint/2010/main" val="3084690016"/>
      </p:ext>
    </p:extLst>
  </p:cSld>
  <p:clrMapOvr>
    <a:masterClrMapping/>
  </p:clrMapOvr>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15.xml"/><Relationship Id="rId13" Type="http://schemas.openxmlformats.org/officeDocument/2006/relationships/slideLayout" Target="../slideLayouts/slideLayout220.xml"/><Relationship Id="rId18" Type="http://schemas.openxmlformats.org/officeDocument/2006/relationships/slideLayout" Target="../slideLayouts/slideLayout225.xml"/><Relationship Id="rId26" Type="http://schemas.openxmlformats.org/officeDocument/2006/relationships/slideLayout" Target="../slideLayouts/slideLayout233.xml"/><Relationship Id="rId3" Type="http://schemas.openxmlformats.org/officeDocument/2006/relationships/slideLayout" Target="../slideLayouts/slideLayout210.xml"/><Relationship Id="rId21" Type="http://schemas.openxmlformats.org/officeDocument/2006/relationships/slideLayout" Target="../slideLayouts/slideLayout228.xml"/><Relationship Id="rId7" Type="http://schemas.openxmlformats.org/officeDocument/2006/relationships/slideLayout" Target="../slideLayouts/slideLayout214.xml"/><Relationship Id="rId12" Type="http://schemas.openxmlformats.org/officeDocument/2006/relationships/slideLayout" Target="../slideLayouts/slideLayout219.xml"/><Relationship Id="rId17" Type="http://schemas.openxmlformats.org/officeDocument/2006/relationships/slideLayout" Target="../slideLayouts/slideLayout224.xml"/><Relationship Id="rId25" Type="http://schemas.openxmlformats.org/officeDocument/2006/relationships/slideLayout" Target="../slideLayouts/slideLayout232.xml"/><Relationship Id="rId33" Type="http://schemas.openxmlformats.org/officeDocument/2006/relationships/image" Target="../media/image15.svg"/><Relationship Id="rId2" Type="http://schemas.openxmlformats.org/officeDocument/2006/relationships/slideLayout" Target="../slideLayouts/slideLayout209.xml"/><Relationship Id="rId16" Type="http://schemas.openxmlformats.org/officeDocument/2006/relationships/slideLayout" Target="../slideLayouts/slideLayout223.xml"/><Relationship Id="rId20" Type="http://schemas.openxmlformats.org/officeDocument/2006/relationships/slideLayout" Target="../slideLayouts/slideLayout227.xml"/><Relationship Id="rId29" Type="http://schemas.openxmlformats.org/officeDocument/2006/relationships/slideLayout" Target="../slideLayouts/slideLayout236.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24" Type="http://schemas.openxmlformats.org/officeDocument/2006/relationships/slideLayout" Target="../slideLayouts/slideLayout231.xml"/><Relationship Id="rId32" Type="http://schemas.openxmlformats.org/officeDocument/2006/relationships/image" Target="../media/image14.png"/><Relationship Id="rId5" Type="http://schemas.openxmlformats.org/officeDocument/2006/relationships/slideLayout" Target="../slideLayouts/slideLayout212.xml"/><Relationship Id="rId15" Type="http://schemas.openxmlformats.org/officeDocument/2006/relationships/slideLayout" Target="../slideLayouts/slideLayout222.xml"/><Relationship Id="rId23" Type="http://schemas.openxmlformats.org/officeDocument/2006/relationships/slideLayout" Target="../slideLayouts/slideLayout230.xml"/><Relationship Id="rId28" Type="http://schemas.openxmlformats.org/officeDocument/2006/relationships/slideLayout" Target="../slideLayouts/slideLayout235.xml"/><Relationship Id="rId10" Type="http://schemas.openxmlformats.org/officeDocument/2006/relationships/slideLayout" Target="../slideLayouts/slideLayout217.xml"/><Relationship Id="rId19" Type="http://schemas.openxmlformats.org/officeDocument/2006/relationships/slideLayout" Target="../slideLayouts/slideLayout226.xml"/><Relationship Id="rId31" Type="http://schemas.openxmlformats.org/officeDocument/2006/relationships/theme" Target="../theme/theme10.xml"/><Relationship Id="rId4" Type="http://schemas.openxmlformats.org/officeDocument/2006/relationships/slideLayout" Target="../slideLayouts/slideLayout211.xml"/><Relationship Id="rId9" Type="http://schemas.openxmlformats.org/officeDocument/2006/relationships/slideLayout" Target="../slideLayouts/slideLayout216.xml"/><Relationship Id="rId14" Type="http://schemas.openxmlformats.org/officeDocument/2006/relationships/slideLayout" Target="../slideLayouts/slideLayout221.xml"/><Relationship Id="rId22" Type="http://schemas.openxmlformats.org/officeDocument/2006/relationships/slideLayout" Target="../slideLayouts/slideLayout229.xml"/><Relationship Id="rId27" Type="http://schemas.openxmlformats.org/officeDocument/2006/relationships/slideLayout" Target="../slideLayouts/slideLayout234.xml"/><Relationship Id="rId30" Type="http://schemas.openxmlformats.org/officeDocument/2006/relationships/slideLayout" Target="../slideLayouts/slideLayout237.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240.xml"/><Relationship Id="rId7" Type="http://schemas.openxmlformats.org/officeDocument/2006/relationships/theme" Target="../theme/theme11.xml"/><Relationship Id="rId2" Type="http://schemas.openxmlformats.org/officeDocument/2006/relationships/slideLayout" Target="../slideLayouts/slideLayout239.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5" Type="http://schemas.openxmlformats.org/officeDocument/2006/relationships/slideLayout" Target="../slideLayouts/slideLayout242.xml"/><Relationship Id="rId4" Type="http://schemas.openxmlformats.org/officeDocument/2006/relationships/slideLayout" Target="../slideLayouts/slideLayout241.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246.xml"/><Relationship Id="rId7" Type="http://schemas.openxmlformats.org/officeDocument/2006/relationships/slideLayout" Target="../slideLayouts/slideLayout250.xml"/><Relationship Id="rId2" Type="http://schemas.openxmlformats.org/officeDocument/2006/relationships/slideLayout" Target="../slideLayouts/slideLayout245.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5" Type="http://schemas.openxmlformats.org/officeDocument/2006/relationships/slideLayout" Target="../slideLayouts/slideLayout248.xml"/><Relationship Id="rId4" Type="http://schemas.openxmlformats.org/officeDocument/2006/relationships/slideLayout" Target="../slideLayouts/slideLayout247.xml"/><Relationship Id="rId9" Type="http://schemas.openxmlformats.org/officeDocument/2006/relationships/image" Target="../media/image30.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58.xml"/><Relationship Id="rId13" Type="http://schemas.openxmlformats.org/officeDocument/2006/relationships/theme" Target="../theme/theme13.xml"/><Relationship Id="rId3" Type="http://schemas.openxmlformats.org/officeDocument/2006/relationships/slideLayout" Target="../slideLayouts/slideLayout253.xml"/><Relationship Id="rId7" Type="http://schemas.openxmlformats.org/officeDocument/2006/relationships/slideLayout" Target="../slideLayouts/slideLayout257.xml"/><Relationship Id="rId12" Type="http://schemas.openxmlformats.org/officeDocument/2006/relationships/slideLayout" Target="../slideLayouts/slideLayout262.xml"/><Relationship Id="rId2" Type="http://schemas.openxmlformats.org/officeDocument/2006/relationships/slideLayout" Target="../slideLayouts/slideLayout252.xml"/><Relationship Id="rId1" Type="http://schemas.openxmlformats.org/officeDocument/2006/relationships/slideLayout" Target="../slideLayouts/slideLayout251.xml"/><Relationship Id="rId6" Type="http://schemas.openxmlformats.org/officeDocument/2006/relationships/slideLayout" Target="../slideLayouts/slideLayout256.xml"/><Relationship Id="rId11" Type="http://schemas.openxmlformats.org/officeDocument/2006/relationships/slideLayout" Target="../slideLayouts/slideLayout261.xml"/><Relationship Id="rId5" Type="http://schemas.openxmlformats.org/officeDocument/2006/relationships/slideLayout" Target="../slideLayouts/slideLayout255.xml"/><Relationship Id="rId10" Type="http://schemas.openxmlformats.org/officeDocument/2006/relationships/slideLayout" Target="../slideLayouts/slideLayout260.xml"/><Relationship Id="rId4" Type="http://schemas.openxmlformats.org/officeDocument/2006/relationships/slideLayout" Target="../slideLayouts/slideLayout254.xml"/><Relationship Id="rId9" Type="http://schemas.openxmlformats.org/officeDocument/2006/relationships/slideLayout" Target="../slideLayouts/slideLayout259.xml"/><Relationship Id="rId14" Type="http://schemas.openxmlformats.org/officeDocument/2006/relationships/image" Target="../media/image30.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theme" Target="../theme/theme3.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slideLayout" Target="../slideLayouts/slideLayout51.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33" Type="http://schemas.openxmlformats.org/officeDocument/2006/relationships/theme" Target="../theme/theme4.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slideLayout" Target="../slideLayouts/slideLayout81.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slideLayout" Target="../slideLayouts/slideLayout84.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slideLayout" Target="../slideLayouts/slideLayout83.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slideLayout" Target="../slideLayouts/slideLayout8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9" Type="http://schemas.openxmlformats.org/officeDocument/2006/relationships/tags" Target="../tags/tag5.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34" Type="http://schemas.openxmlformats.org/officeDocument/2006/relationships/theme" Target="../theme/theme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33" Type="http://schemas.openxmlformats.org/officeDocument/2006/relationships/slideLayout" Target="../slideLayouts/slideLayout117.xml"/><Relationship Id="rId38" Type="http://schemas.openxmlformats.org/officeDocument/2006/relationships/tags" Target="../tags/tag4.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29" Type="http://schemas.openxmlformats.org/officeDocument/2006/relationships/slideLayout" Target="../slideLayouts/slideLayout113.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32" Type="http://schemas.openxmlformats.org/officeDocument/2006/relationships/slideLayout" Target="../slideLayouts/slideLayout116.xml"/><Relationship Id="rId37" Type="http://schemas.openxmlformats.org/officeDocument/2006/relationships/tags" Target="../tags/tag3.xml"/><Relationship Id="rId40" Type="http://schemas.openxmlformats.org/officeDocument/2006/relationships/tags" Target="../tags/tag6.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36" Type="http://schemas.openxmlformats.org/officeDocument/2006/relationships/tags" Target="../tags/tag2.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31" Type="http://schemas.openxmlformats.org/officeDocument/2006/relationships/slideLayout" Target="../slideLayouts/slideLayout115.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30" Type="http://schemas.openxmlformats.org/officeDocument/2006/relationships/slideLayout" Target="../slideLayouts/slideLayout114.xml"/><Relationship Id="rId35" Type="http://schemas.openxmlformats.org/officeDocument/2006/relationships/tags" Target="../tags/tag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slideLayout" Target="../slideLayouts/slideLayout143.xml"/><Relationship Id="rId3" Type="http://schemas.openxmlformats.org/officeDocument/2006/relationships/slideLayout" Target="../slideLayouts/slideLayout120.xml"/><Relationship Id="rId21" Type="http://schemas.openxmlformats.org/officeDocument/2006/relationships/slideLayout" Target="../slideLayouts/slideLayout138.xml"/><Relationship Id="rId34" Type="http://schemas.openxmlformats.org/officeDocument/2006/relationships/tags" Target="../tags/tag211.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slideLayout" Target="../slideLayouts/slideLayout142.xml"/><Relationship Id="rId33" Type="http://schemas.openxmlformats.org/officeDocument/2006/relationships/tags" Target="../tags/tag210.xml"/><Relationship Id="rId38" Type="http://schemas.openxmlformats.org/officeDocument/2006/relationships/tags" Target="../tags/tag215.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29" Type="http://schemas.openxmlformats.org/officeDocument/2006/relationships/slideLayout" Target="../slideLayouts/slideLayout146.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slideLayout" Target="../slideLayouts/slideLayout141.xml"/><Relationship Id="rId32" Type="http://schemas.openxmlformats.org/officeDocument/2006/relationships/theme" Target="../theme/theme6.xml"/><Relationship Id="rId37" Type="http://schemas.openxmlformats.org/officeDocument/2006/relationships/tags" Target="../tags/tag214.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slideLayout" Target="../slideLayouts/slideLayout145.xml"/><Relationship Id="rId36" Type="http://schemas.openxmlformats.org/officeDocument/2006/relationships/tags" Target="../tags/tag213.x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31" Type="http://schemas.openxmlformats.org/officeDocument/2006/relationships/slideLayout" Target="../slideLayouts/slideLayout148.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slideLayout" Target="../slideLayouts/slideLayout144.xml"/><Relationship Id="rId30" Type="http://schemas.openxmlformats.org/officeDocument/2006/relationships/slideLayout" Target="../slideLayouts/slideLayout147.xml"/><Relationship Id="rId35" Type="http://schemas.openxmlformats.org/officeDocument/2006/relationships/tags" Target="../tags/tag21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tags" Target="../tags/tag420.xml"/><Relationship Id="rId5" Type="http://schemas.openxmlformats.org/officeDocument/2006/relationships/slideLayout" Target="../slideLayouts/slideLayout153.xml"/><Relationship Id="rId10" Type="http://schemas.openxmlformats.org/officeDocument/2006/relationships/tags" Target="../tags/tag419.xml"/><Relationship Id="rId4" Type="http://schemas.openxmlformats.org/officeDocument/2006/relationships/slideLayout" Target="../slideLayouts/slideLayout152.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18" Type="http://schemas.openxmlformats.org/officeDocument/2006/relationships/slideLayout" Target="../slideLayouts/slideLayout174.xml"/><Relationship Id="rId3" Type="http://schemas.openxmlformats.org/officeDocument/2006/relationships/slideLayout" Target="../slideLayouts/slideLayout159.xml"/><Relationship Id="rId21" Type="http://schemas.openxmlformats.org/officeDocument/2006/relationships/theme" Target="../theme/theme8.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slideLayout" Target="../slideLayouts/slideLayout173.xml"/><Relationship Id="rId2" Type="http://schemas.openxmlformats.org/officeDocument/2006/relationships/slideLayout" Target="../slideLayouts/slideLayout158.xml"/><Relationship Id="rId16" Type="http://schemas.openxmlformats.org/officeDocument/2006/relationships/slideLayout" Target="../slideLayouts/slideLayout172.xml"/><Relationship Id="rId20" Type="http://schemas.openxmlformats.org/officeDocument/2006/relationships/slideLayout" Target="../slideLayouts/slideLayout176.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5" Type="http://schemas.openxmlformats.org/officeDocument/2006/relationships/slideLayout" Target="../slideLayouts/slideLayout171.xml"/><Relationship Id="rId23" Type="http://schemas.openxmlformats.org/officeDocument/2006/relationships/image" Target="../media/image15.svg"/><Relationship Id="rId10" Type="http://schemas.openxmlformats.org/officeDocument/2006/relationships/slideLayout" Target="../slideLayouts/slideLayout166.xml"/><Relationship Id="rId19" Type="http://schemas.openxmlformats.org/officeDocument/2006/relationships/slideLayout" Target="../slideLayouts/slideLayout175.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 Id="rId22" Type="http://schemas.openxmlformats.org/officeDocument/2006/relationships/image" Target="../media/image1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slideLayout" Target="../slideLayouts/slideLayout189.xml"/><Relationship Id="rId18" Type="http://schemas.openxmlformats.org/officeDocument/2006/relationships/slideLayout" Target="../slideLayouts/slideLayout194.xml"/><Relationship Id="rId26" Type="http://schemas.openxmlformats.org/officeDocument/2006/relationships/slideLayout" Target="../slideLayouts/slideLayout202.xml"/><Relationship Id="rId3" Type="http://schemas.openxmlformats.org/officeDocument/2006/relationships/slideLayout" Target="../slideLayouts/slideLayout179.xml"/><Relationship Id="rId21" Type="http://schemas.openxmlformats.org/officeDocument/2006/relationships/slideLayout" Target="../slideLayouts/slideLayout197.xml"/><Relationship Id="rId34" Type="http://schemas.openxmlformats.org/officeDocument/2006/relationships/image" Target="../media/image15.svg"/><Relationship Id="rId7" Type="http://schemas.openxmlformats.org/officeDocument/2006/relationships/slideLayout" Target="../slideLayouts/slideLayout183.xml"/><Relationship Id="rId12" Type="http://schemas.openxmlformats.org/officeDocument/2006/relationships/slideLayout" Target="../slideLayouts/slideLayout188.xml"/><Relationship Id="rId17" Type="http://schemas.openxmlformats.org/officeDocument/2006/relationships/slideLayout" Target="../slideLayouts/slideLayout193.xml"/><Relationship Id="rId25" Type="http://schemas.openxmlformats.org/officeDocument/2006/relationships/slideLayout" Target="../slideLayouts/slideLayout201.xml"/><Relationship Id="rId33" Type="http://schemas.openxmlformats.org/officeDocument/2006/relationships/image" Target="../media/image14.png"/><Relationship Id="rId2" Type="http://schemas.openxmlformats.org/officeDocument/2006/relationships/slideLayout" Target="../slideLayouts/slideLayout178.xml"/><Relationship Id="rId16" Type="http://schemas.openxmlformats.org/officeDocument/2006/relationships/slideLayout" Target="../slideLayouts/slideLayout192.xml"/><Relationship Id="rId20" Type="http://schemas.openxmlformats.org/officeDocument/2006/relationships/slideLayout" Target="../slideLayouts/slideLayout196.xml"/><Relationship Id="rId29" Type="http://schemas.openxmlformats.org/officeDocument/2006/relationships/slideLayout" Target="../slideLayouts/slideLayout205.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24" Type="http://schemas.openxmlformats.org/officeDocument/2006/relationships/slideLayout" Target="../slideLayouts/slideLayout200.xml"/><Relationship Id="rId32" Type="http://schemas.openxmlformats.org/officeDocument/2006/relationships/theme" Target="../theme/theme9.xml"/><Relationship Id="rId5" Type="http://schemas.openxmlformats.org/officeDocument/2006/relationships/slideLayout" Target="../slideLayouts/slideLayout181.xml"/><Relationship Id="rId15" Type="http://schemas.openxmlformats.org/officeDocument/2006/relationships/slideLayout" Target="../slideLayouts/slideLayout191.xml"/><Relationship Id="rId23" Type="http://schemas.openxmlformats.org/officeDocument/2006/relationships/slideLayout" Target="../slideLayouts/slideLayout199.xml"/><Relationship Id="rId28" Type="http://schemas.openxmlformats.org/officeDocument/2006/relationships/slideLayout" Target="../slideLayouts/slideLayout204.xml"/><Relationship Id="rId10" Type="http://schemas.openxmlformats.org/officeDocument/2006/relationships/slideLayout" Target="../slideLayouts/slideLayout186.xml"/><Relationship Id="rId19" Type="http://schemas.openxmlformats.org/officeDocument/2006/relationships/slideLayout" Target="../slideLayouts/slideLayout195.xml"/><Relationship Id="rId31" Type="http://schemas.openxmlformats.org/officeDocument/2006/relationships/slideLayout" Target="../slideLayouts/slideLayout207.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slideLayout" Target="../slideLayouts/slideLayout190.xml"/><Relationship Id="rId22" Type="http://schemas.openxmlformats.org/officeDocument/2006/relationships/slideLayout" Target="../slideLayouts/slideLayout198.xml"/><Relationship Id="rId27" Type="http://schemas.openxmlformats.org/officeDocument/2006/relationships/slideLayout" Target="../slideLayouts/slideLayout203.xml"/><Relationship Id="rId30" Type="http://schemas.openxmlformats.org/officeDocument/2006/relationships/slideLayout" Target="../slideLayouts/slideLayout2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0"/>
            <a:ext cx="8796867" cy="1532648"/>
          </a:xfrm>
          <a:prstGeom prst="rect">
            <a:avLst/>
          </a:prstGeom>
        </p:spPr>
        <p:txBody>
          <a:bodyPr vert="horz" lIns="91440" tIns="45720" rIns="91440" bIns="45720" rtlCol="0" anchor="ctr">
            <a:normAutofit/>
          </a:bodyPr>
          <a:lstStyle/>
          <a:p>
            <a:r>
              <a:rPr lang="en-US" dirty="0"/>
              <a:t>Click to Edit Master </a:t>
            </a:r>
            <a:br>
              <a:rPr lang="en-US" dirty="0"/>
            </a:br>
            <a:r>
              <a:rPr lang="en-US" dirty="0"/>
              <a:t>Title Style</a:t>
            </a:r>
          </a:p>
        </p:txBody>
      </p:sp>
      <p:sp>
        <p:nvSpPr>
          <p:cNvPr id="3" name="Text Placeholder 2"/>
          <p:cNvSpPr>
            <a:spLocks noGrp="1"/>
          </p:cNvSpPr>
          <p:nvPr>
            <p:ph type="body" idx="1"/>
          </p:nvPr>
        </p:nvSpPr>
        <p:spPr>
          <a:xfrm>
            <a:off x="457200" y="1619618"/>
            <a:ext cx="8229600" cy="34492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196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8" r:id="rId4"/>
    <p:sldLayoutId id="2147483655" r:id="rId5"/>
    <p:sldLayoutId id="2147483654" r:id="rId6"/>
    <p:sldLayoutId id="2147483659" r:id="rId7"/>
  </p:sldLayoutIdLst>
  <p:txStyles>
    <p:titleStyle>
      <a:lvl1pPr algn="l" defTabSz="914400" rtl="0" eaLnBrk="1" latinLnBrk="0" hangingPunct="1">
        <a:lnSpc>
          <a:spcPct val="90000"/>
        </a:lnSpc>
        <a:spcBef>
          <a:spcPct val="0"/>
        </a:spcBef>
        <a:buNone/>
        <a:defRPr sz="3200" b="1" kern="1200">
          <a:solidFill>
            <a:schemeClr val="bg1"/>
          </a:solidFill>
          <a:latin typeface="Tahoma" pitchFamily="34" charset="0"/>
          <a:ea typeface="Tahoma" pitchFamily="34" charset="0"/>
          <a:cs typeface="Tahoma" pitchFamily="34" charset="0"/>
        </a:defRPr>
      </a:lvl1pPr>
    </p:titleStyle>
    <p:bodyStyle>
      <a:lvl1pPr marL="342900" indent="-342900" algn="l" defTabSz="914400" rtl="0" eaLnBrk="1" latinLnBrk="0" hangingPunct="1">
        <a:spcBef>
          <a:spcPts val="600"/>
        </a:spcBef>
        <a:buClr>
          <a:schemeClr val="tx2"/>
        </a:buClr>
        <a:buFont typeface="Arial" pitchFamily="34" charset="0"/>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ts val="600"/>
        </a:spcBef>
        <a:buFont typeface="Arial" pitchFamily="34" charset="0"/>
        <a:buChar char="–"/>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ts val="600"/>
        </a:spcBef>
        <a:buClr>
          <a:schemeClr val="tx2"/>
        </a:buClr>
        <a:buFont typeface="Arial" pitchFamily="34" charset="0"/>
        <a:buChar char="•"/>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ts val="600"/>
        </a:spcBef>
        <a:buFont typeface="Arial" pitchFamily="34" charset="0"/>
        <a:buChar char="–"/>
        <a:defRPr sz="18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ts val="600"/>
        </a:spcBef>
        <a:buClr>
          <a:schemeClr val="tx2"/>
        </a:buClr>
        <a:buFont typeface="Arial" pitchFamily="34" charset="0"/>
        <a:buChar char="»"/>
        <a:defRPr sz="16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620" userDrawn="1">
          <p15:clr>
            <a:srgbClr val="F26B43"/>
          </p15:clr>
        </p15:guide>
        <p15:guide id="3" pos="288" userDrawn="1">
          <p15:clr>
            <a:srgbClr val="F26B43"/>
          </p15:clr>
        </p15:guide>
        <p15:guide id="6" pos="96"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3524252" y="4823725"/>
            <a:ext cx="2095498" cy="80791"/>
          </a:xfrm>
          <a:prstGeom prst="rect">
            <a:avLst/>
          </a:prstGeom>
          <a:noFill/>
        </p:spPr>
        <p:txBody>
          <a:bodyPr wrap="square" lIns="0" tIns="0" rIns="0" bIns="0" rtlCol="0">
            <a:spAutoFit/>
          </a:bodyPr>
          <a:lstStyle/>
          <a:p>
            <a:pPr algn="ctr"/>
            <a:r>
              <a:rPr lang="en-US" sz="525" b="0" spc="0" baseline="0" dirty="0">
                <a:solidFill>
                  <a:schemeClr val="accent3"/>
                </a:solidFill>
              </a:rPr>
              <a:t>© 2022 Optum Rx. All rights reserved.</a:t>
            </a:r>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8682887" y="4795687"/>
            <a:ext cx="117020" cy="115416"/>
          </a:xfrm>
          <a:prstGeom prst="rect">
            <a:avLst/>
          </a:prstGeom>
          <a:noFill/>
        </p:spPr>
        <p:txBody>
          <a:bodyPr wrap="none" lIns="0" tIns="0" rIns="0" bIns="0" rtlCol="0">
            <a:spAutoFit/>
          </a:bodyPr>
          <a:lstStyle/>
          <a:p>
            <a:pPr algn="r"/>
            <a:fld id="{F5A598C3-6D56-4DAD-9460-40026567CEE1}" type="slidenum">
              <a:rPr lang="en-US" sz="750" b="1" smtClean="0">
                <a:solidFill>
                  <a:schemeClr val="accent3"/>
                </a:solidFill>
              </a:rPr>
              <a:pPr algn="r"/>
              <a:t>‹#›</a:t>
            </a:fld>
            <a:endParaRPr lang="en-US" sz="750" b="1" dirty="0">
              <a:solidFill>
                <a:schemeClr val="accent3"/>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342900" y="1179576"/>
            <a:ext cx="8455914" cy="294756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Optum Rx logo" descr="Optum Rx logo.">
            <a:extLst>
              <a:ext uri="{FF2B5EF4-FFF2-40B4-BE49-F238E27FC236}">
                <a16:creationId xmlns:a16="http://schemas.microsoft.com/office/drawing/2014/main" id="{AB08EF2C-41D8-4CB4-B11C-D710E99187C0}"/>
              </a:ext>
            </a:extLst>
          </p:cNvPr>
          <p:cNvPicPr>
            <a:picLocks noChangeAspect="1"/>
          </p:cNvPicPr>
          <p:nvPr userDrawn="1"/>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bwMode="gray">
          <a:xfrm>
            <a:off x="332553" y="4746522"/>
            <a:ext cx="892601" cy="189160"/>
          </a:xfrm>
          <a:prstGeom prst="rect">
            <a:avLst/>
          </a:prstGeom>
        </p:spPr>
      </p:pic>
    </p:spTree>
    <p:extLst>
      <p:ext uri="{BB962C8B-B14F-4D97-AF65-F5344CB8AC3E}">
        <p14:creationId xmlns:p14="http://schemas.microsoft.com/office/powerpoint/2010/main" val="2428793414"/>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 id="2147483913" r:id="rId16"/>
    <p:sldLayoutId id="2147483914" r:id="rId17"/>
    <p:sldLayoutId id="2147483915" r:id="rId18"/>
    <p:sldLayoutId id="2147483916" r:id="rId19"/>
    <p:sldLayoutId id="2147483917" r:id="rId20"/>
    <p:sldLayoutId id="2147483918" r:id="rId21"/>
    <p:sldLayoutId id="2147483919" r:id="rId22"/>
    <p:sldLayoutId id="2147483920" r:id="rId23"/>
    <p:sldLayoutId id="2147483921" r:id="rId24"/>
    <p:sldLayoutId id="2147483922" r:id="rId25"/>
    <p:sldLayoutId id="2147483923" r:id="rId26"/>
    <p:sldLayoutId id="2147483924" r:id="rId27"/>
    <p:sldLayoutId id="2147483925" r:id="rId28"/>
    <p:sldLayoutId id="2147483926" r:id="rId29"/>
    <p:sldLayoutId id="2147483927" r:id="rId30"/>
  </p:sldLayoutIdLst>
  <p:hf hdr="0" ftr="0" dt="0"/>
  <p:txStyles>
    <p:titleStyle>
      <a:lvl1pPr algn="l" defTabSz="685800" rtl="0" eaLnBrk="1" latinLnBrk="0" hangingPunct="1">
        <a:lnSpc>
          <a:spcPct val="90000"/>
        </a:lnSpc>
        <a:spcBef>
          <a:spcPct val="0"/>
        </a:spcBef>
        <a:buNone/>
        <a:defRPr sz="1650" b="1" kern="1200">
          <a:solidFill>
            <a:schemeClr val="accent6"/>
          </a:solidFill>
          <a:latin typeface="+mj-lt"/>
          <a:ea typeface="+mj-ea"/>
          <a:cs typeface="+mj-cs"/>
        </a:defRPr>
      </a:lvl1pPr>
    </p:titleStyle>
    <p:bodyStyle>
      <a:lvl1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1pPr>
      <a:lvl2pPr marL="171450" indent="-171450" algn="l" defTabSz="685800" rtl="0" eaLnBrk="1" latinLnBrk="0" hangingPunct="1">
        <a:lnSpc>
          <a:spcPct val="100000"/>
        </a:lnSpc>
        <a:spcBef>
          <a:spcPts val="450"/>
        </a:spcBef>
        <a:buClr>
          <a:schemeClr val="tx1"/>
        </a:buClr>
        <a:buFont typeface="Arial" panose="020B0604020202020204" pitchFamily="34" charset="0"/>
        <a:buChar char="•"/>
        <a:defRPr sz="1350" kern="1200">
          <a:solidFill>
            <a:schemeClr val="tx1"/>
          </a:solidFill>
          <a:latin typeface="+mn-lt"/>
          <a:ea typeface="+mn-ea"/>
          <a:cs typeface="+mn-cs"/>
        </a:defRPr>
      </a:lvl2pPr>
      <a:lvl3pPr marL="173831" indent="0" algn="l" defTabSz="685800" rtl="0" eaLnBrk="1" latinLnBrk="0" hangingPunct="1">
        <a:lnSpc>
          <a:spcPct val="100000"/>
        </a:lnSpc>
        <a:spcBef>
          <a:spcPts val="450"/>
        </a:spcBef>
        <a:buFontTx/>
        <a:buNone/>
        <a:defRPr sz="1350" kern="1200">
          <a:solidFill>
            <a:schemeClr val="tx1"/>
          </a:solidFill>
          <a:latin typeface="+mn-lt"/>
          <a:ea typeface="+mn-ea"/>
          <a:cs typeface="+mn-cs"/>
        </a:defRPr>
      </a:lvl3pPr>
      <a:lvl4pPr marL="342900" indent="-171450" algn="l" defTabSz="685800" rtl="0" eaLnBrk="1" latinLnBrk="0" hangingPunct="1">
        <a:lnSpc>
          <a:spcPct val="100000"/>
        </a:lnSpc>
        <a:spcBef>
          <a:spcPts val="450"/>
        </a:spcBef>
        <a:buClr>
          <a:schemeClr val="tx1"/>
        </a:buClr>
        <a:buFont typeface="Arial" panose="020B0604020202020204" pitchFamily="34" charset="0"/>
        <a:buChar char="–"/>
        <a:defRPr sz="1200" kern="1200">
          <a:solidFill>
            <a:schemeClr val="tx1"/>
          </a:solidFill>
          <a:latin typeface="+mn-lt"/>
          <a:ea typeface="+mn-ea"/>
          <a:cs typeface="+mn-cs"/>
        </a:defRPr>
      </a:lvl4pPr>
      <a:lvl5pPr marL="516731" indent="-171450" algn="l" defTabSz="685800" rtl="0" eaLnBrk="1" latinLnBrk="0" hangingPunct="1">
        <a:lnSpc>
          <a:spcPct val="100000"/>
        </a:lnSpc>
        <a:spcBef>
          <a:spcPts val="450"/>
        </a:spcBef>
        <a:buClr>
          <a:schemeClr val="tx1"/>
        </a:buClr>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975" kern="1200">
          <a:solidFill>
            <a:schemeClr val="tx1"/>
          </a:solidFill>
          <a:latin typeface="+mn-lt"/>
          <a:ea typeface="+mn-ea"/>
          <a:cs typeface="+mn-cs"/>
        </a:defRPr>
      </a:lvl1pPr>
      <a:lvl2pPr marL="0" algn="l" defTabSz="685800" rtl="0" eaLnBrk="1" latinLnBrk="0" hangingPunct="1">
        <a:defRPr sz="975" kern="1200">
          <a:solidFill>
            <a:schemeClr val="tx1"/>
          </a:solidFill>
          <a:latin typeface="+mn-lt"/>
          <a:ea typeface="+mn-ea"/>
          <a:cs typeface="+mn-cs"/>
        </a:defRPr>
      </a:lvl2pPr>
      <a:lvl3pPr marL="0" algn="l" defTabSz="685800" rtl="0" eaLnBrk="1" latinLnBrk="0" hangingPunct="1">
        <a:defRPr sz="975" kern="1200">
          <a:solidFill>
            <a:schemeClr val="tx1"/>
          </a:solidFill>
          <a:latin typeface="+mn-lt"/>
          <a:ea typeface="+mn-ea"/>
          <a:cs typeface="+mn-cs"/>
        </a:defRPr>
      </a:lvl3pPr>
      <a:lvl4pPr marL="0" algn="l" defTabSz="685800" rtl="0" eaLnBrk="1" latinLnBrk="0" hangingPunct="1">
        <a:defRPr sz="975" kern="1200">
          <a:solidFill>
            <a:schemeClr val="tx1"/>
          </a:solidFill>
          <a:latin typeface="+mn-lt"/>
          <a:ea typeface="+mn-ea"/>
          <a:cs typeface="+mn-cs"/>
        </a:defRPr>
      </a:lvl4pPr>
      <a:lvl5pPr marL="0" algn="l" defTabSz="685800" rtl="0" eaLnBrk="1" latinLnBrk="0" hangingPunct="1">
        <a:defRPr sz="975" kern="1200">
          <a:solidFill>
            <a:schemeClr val="tx1"/>
          </a:solidFill>
          <a:latin typeface="+mn-lt"/>
          <a:ea typeface="+mn-ea"/>
          <a:cs typeface="+mn-cs"/>
        </a:defRPr>
      </a:lvl5pPr>
      <a:lvl6pPr marL="0" algn="l" defTabSz="685800" rtl="0" eaLnBrk="1" latinLnBrk="0" hangingPunct="1">
        <a:defRPr sz="975" kern="1200">
          <a:solidFill>
            <a:schemeClr val="tx1"/>
          </a:solidFill>
          <a:latin typeface="+mn-lt"/>
          <a:ea typeface="+mn-ea"/>
          <a:cs typeface="+mn-cs"/>
        </a:defRPr>
      </a:lvl6pPr>
      <a:lvl7pPr marL="0" algn="l" defTabSz="685800" rtl="0" eaLnBrk="1" latinLnBrk="0" hangingPunct="1">
        <a:defRPr sz="975" kern="1200">
          <a:solidFill>
            <a:schemeClr val="tx1"/>
          </a:solidFill>
          <a:latin typeface="+mn-lt"/>
          <a:ea typeface="+mn-ea"/>
          <a:cs typeface="+mn-cs"/>
        </a:defRPr>
      </a:lvl7pPr>
      <a:lvl8pPr marL="0" algn="l" defTabSz="685800" rtl="0" eaLnBrk="1" latinLnBrk="0" hangingPunct="1">
        <a:defRPr sz="975" kern="1200">
          <a:solidFill>
            <a:schemeClr val="tx1"/>
          </a:solidFill>
          <a:latin typeface="+mn-lt"/>
          <a:ea typeface="+mn-ea"/>
          <a:cs typeface="+mn-cs"/>
        </a:defRPr>
      </a:lvl8pPr>
      <a:lvl9pPr marL="0" algn="l" defTabSz="685800" rtl="0" eaLnBrk="1" latinLnBrk="0" hangingPunct="1">
        <a:defRPr sz="975"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guide id="5" orient="horz" pos="3936">
          <p15:clr>
            <a:srgbClr val="C35EA4"/>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3AA62F-9576-4325-8271-74F3F912C316}"/>
              </a:ext>
            </a:extLst>
          </p:cNvPr>
          <p:cNvPicPr>
            <a:picLocks noChangeAspect="1"/>
          </p:cNvPicPr>
          <p:nvPr userDrawn="1"/>
        </p:nvPicPr>
        <p:blipFill>
          <a:blip r:embed="rId8">
            <a:extLst>
              <a:ext uri="{28A0092B-C50C-407E-A947-70E740481C1C}">
                <a14:useLocalDpi xmlns:a14="http://schemas.microsoft.com/office/drawing/2010/main" val="0"/>
              </a:ext>
            </a:extLst>
          </a:blip>
          <a:srcRect r="42442" b="80797"/>
          <a:stretch>
            <a:fillRect/>
          </a:stretch>
        </p:blipFill>
        <p:spPr>
          <a:xfrm>
            <a:off x="0" y="0"/>
            <a:ext cx="5263116" cy="987725"/>
          </a:xfrm>
          <a:prstGeom prst="rect">
            <a:avLst/>
          </a:prstGeom>
        </p:spPr>
      </p:pic>
      <p:sp>
        <p:nvSpPr>
          <p:cNvPr id="2" name="Title Placeholder 1">
            <a:extLst>
              <a:ext uri="{FF2B5EF4-FFF2-40B4-BE49-F238E27FC236}">
                <a16:creationId xmlns:a16="http://schemas.microsoft.com/office/drawing/2014/main" id="{CD986F33-A2EB-4B04-9E08-935757653CD5}"/>
              </a:ext>
            </a:extLst>
          </p:cNvPr>
          <p:cNvSpPr>
            <a:spLocks noGrp="1"/>
          </p:cNvSpPr>
          <p:nvPr>
            <p:ph type="title"/>
          </p:nvPr>
        </p:nvSpPr>
        <p:spPr>
          <a:xfrm>
            <a:off x="511691" y="1959103"/>
            <a:ext cx="4166634" cy="1071175"/>
          </a:xfrm>
          <a:prstGeom prst="rect">
            <a:avLst/>
          </a:prstGeom>
        </p:spPr>
        <p:txBody>
          <a:bodyPr vert="horz" lIns="91440" tIns="45720" rIns="91440" bIns="45720" rtlCol="0" anchor="ctr">
            <a:normAutofit/>
          </a:bodyPr>
          <a:lstStyle/>
          <a:p>
            <a:r>
              <a:rPr lang="en-US"/>
              <a:t>Click to edit Master title style</a:t>
            </a:r>
          </a:p>
        </p:txBody>
      </p:sp>
      <p:sp>
        <p:nvSpPr>
          <p:cNvPr id="9" name="Title Placeholder 1">
            <a:extLst>
              <a:ext uri="{FF2B5EF4-FFF2-40B4-BE49-F238E27FC236}">
                <a16:creationId xmlns:a16="http://schemas.microsoft.com/office/drawing/2014/main" id="{F278EF43-B3B7-4C4B-A1CD-A216644B51EF}"/>
              </a:ext>
            </a:extLst>
          </p:cNvPr>
          <p:cNvSpPr txBox="1"/>
          <p:nvPr userDrawn="1"/>
        </p:nvSpPr>
        <p:spPr>
          <a:xfrm>
            <a:off x="511691" y="1442076"/>
            <a:ext cx="4166634" cy="28843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000" kern="1200">
                <a:solidFill>
                  <a:schemeClr val="bg2"/>
                </a:solidFill>
                <a:latin typeface="+mj-lt"/>
                <a:ea typeface="+mj-ea"/>
                <a:cs typeface="+mj-cs"/>
              </a:defRPr>
            </a:lvl1pPr>
          </a:lstStyle>
          <a:p>
            <a:r>
              <a:rPr lang="en-US" sz="1200" spc="113" baseline="0">
                <a:latin typeface="+mn-lt"/>
              </a:rPr>
              <a:t>PRACTICE GROUP</a:t>
            </a:r>
          </a:p>
        </p:txBody>
      </p:sp>
      <p:pic>
        <p:nvPicPr>
          <p:cNvPr id="11" name="Picture 10">
            <a:extLst>
              <a:ext uri="{FF2B5EF4-FFF2-40B4-BE49-F238E27FC236}">
                <a16:creationId xmlns:a16="http://schemas.microsoft.com/office/drawing/2014/main" id="{7928463B-1676-44D3-A952-EFD8B1BDA56E}"/>
              </a:ext>
            </a:extLst>
          </p:cNvPr>
          <p:cNvPicPr>
            <a:picLocks noChangeAspect="1"/>
          </p:cNvPicPr>
          <p:nvPr userDrawn="1"/>
        </p:nvPicPr>
        <p:blipFill>
          <a:blip r:embed="rId8">
            <a:extLst>
              <a:ext uri="{28A0092B-C50C-407E-A947-70E740481C1C}">
                <a14:useLocalDpi xmlns:a14="http://schemas.microsoft.com/office/drawing/2010/main" val="0"/>
              </a:ext>
            </a:extLst>
          </a:blip>
          <a:srcRect l="47965" t="81964"/>
          <a:stretch>
            <a:fillRect/>
          </a:stretch>
        </p:blipFill>
        <p:spPr>
          <a:xfrm>
            <a:off x="4385930" y="4215810"/>
            <a:ext cx="4758070" cy="927691"/>
          </a:xfrm>
          <a:prstGeom prst="rect">
            <a:avLst/>
          </a:prstGeom>
        </p:spPr>
      </p:pic>
    </p:spTree>
    <p:extLst>
      <p:ext uri="{BB962C8B-B14F-4D97-AF65-F5344CB8AC3E}">
        <p14:creationId xmlns:p14="http://schemas.microsoft.com/office/powerpoint/2010/main" val="3296007278"/>
      </p:ext>
    </p:extLst>
  </p:cSld>
  <p:clrMap bg1="dk1" tx1="lt1" bg2="dk2" tx2="lt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Lst>
  <p:transition/>
  <p:txStyles>
    <p:titleStyle>
      <a:lvl1pPr algn="l" defTabSz="685800" rtl="0" eaLnBrk="1" latinLnBrk="0" hangingPunct="1">
        <a:lnSpc>
          <a:spcPct val="90000"/>
        </a:lnSpc>
        <a:spcBef>
          <a:spcPct val="0"/>
        </a:spcBef>
        <a:buNone/>
        <a:defRPr sz="3000" kern="1200">
          <a:solidFill>
            <a:schemeClr val="bg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C7F0ED-6F2E-4112-A20A-2567BD1A928C}"/>
              </a:ext>
            </a:extLst>
          </p:cNvPr>
          <p:cNvSpPr>
            <a:spLocks noGrp="1"/>
          </p:cNvSpPr>
          <p:nvPr>
            <p:ph type="title"/>
          </p:nvPr>
        </p:nvSpPr>
        <p:spPr>
          <a:xfrm>
            <a:off x="628650" y="285750"/>
            <a:ext cx="7886700" cy="98226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855B1C-B8DC-4824-857B-5178C2BDCA51}"/>
              </a:ext>
            </a:extLst>
          </p:cNvPr>
          <p:cNvSpPr>
            <a:spLocks noGrp="1"/>
          </p:cNvSpPr>
          <p:nvPr>
            <p:ph type="body" idx="1"/>
          </p:nvPr>
        </p:nvSpPr>
        <p:spPr>
          <a:xfrm>
            <a:off x="628651" y="1369219"/>
            <a:ext cx="4841801"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CA489EF-0BC6-4956-AAD9-16D2418E901D}"/>
              </a:ext>
            </a:extLst>
          </p:cNvPr>
          <p:cNvSpPr>
            <a:spLocks noGrp="1"/>
          </p:cNvSpPr>
          <p:nvPr>
            <p:ph type="ftr" sz="quarter" idx="3"/>
          </p:nvPr>
        </p:nvSpPr>
        <p:spPr>
          <a:xfrm>
            <a:off x="2897372" y="4767263"/>
            <a:ext cx="4970721" cy="273844"/>
          </a:xfrm>
          <a:prstGeom prst="rect">
            <a:avLst/>
          </a:prstGeom>
        </p:spPr>
        <p:txBody>
          <a:bodyPr vert="horz" lIns="91440" tIns="45720" rIns="91440" bIns="45720" rtlCol="0" anchor="ctr"/>
          <a:lstStyle>
            <a:lvl1pPr algn="r">
              <a:defRPr sz="900">
                <a:solidFill>
                  <a:schemeClr val="tx2"/>
                </a:solidFill>
              </a:defRPr>
            </a:lvl1pPr>
          </a:lstStyle>
          <a:p>
            <a:endParaRPr lang="en-US"/>
          </a:p>
        </p:txBody>
      </p:sp>
      <p:sp>
        <p:nvSpPr>
          <p:cNvPr id="6" name="Slide Number Placeholder 5">
            <a:extLst>
              <a:ext uri="{FF2B5EF4-FFF2-40B4-BE49-F238E27FC236}">
                <a16:creationId xmlns:a16="http://schemas.microsoft.com/office/drawing/2014/main" id="{4CF6FA39-CBFB-49BB-9EA0-C28EA609B920}"/>
              </a:ext>
            </a:extLst>
          </p:cNvPr>
          <p:cNvSpPr>
            <a:spLocks noGrp="1"/>
          </p:cNvSpPr>
          <p:nvPr>
            <p:ph type="sldNum" sz="quarter" idx="4"/>
          </p:nvPr>
        </p:nvSpPr>
        <p:spPr>
          <a:xfrm>
            <a:off x="8151962" y="4767263"/>
            <a:ext cx="363388" cy="273844"/>
          </a:xfrm>
          <a:prstGeom prst="rect">
            <a:avLst/>
          </a:prstGeom>
        </p:spPr>
        <p:txBody>
          <a:bodyPr vert="horz" lIns="0" tIns="45720" rIns="0" bIns="45720" rtlCol="0" anchor="ctr"/>
          <a:lstStyle>
            <a:lvl1pPr algn="r">
              <a:defRPr sz="900">
                <a:solidFill>
                  <a:schemeClr val="tx2"/>
                </a:solidFill>
              </a:defRPr>
            </a:lvl1pPr>
          </a:lstStyle>
          <a:p>
            <a:fld id="{3487E17C-00F2-43F7-9117-163ACF173A2A}" type="slidenum">
              <a:rPr lang="en-US" smtClean="0"/>
              <a:t>‹#›</a:t>
            </a:fld>
            <a:endParaRPr lang="en-US"/>
          </a:p>
        </p:txBody>
      </p:sp>
      <p:pic>
        <p:nvPicPr>
          <p:cNvPr id="12" name="Picture 11">
            <a:extLst>
              <a:ext uri="{FF2B5EF4-FFF2-40B4-BE49-F238E27FC236}">
                <a16:creationId xmlns:a16="http://schemas.microsoft.com/office/drawing/2014/main" id="{A81D40EC-A9E1-4A25-9C95-F1EE3708FC6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58211" y="4752146"/>
            <a:ext cx="1367026" cy="262381"/>
          </a:xfrm>
          <a:prstGeom prst="rect">
            <a:avLst/>
          </a:prstGeom>
        </p:spPr>
      </p:pic>
    </p:spTree>
    <p:extLst>
      <p:ext uri="{BB962C8B-B14F-4D97-AF65-F5344CB8AC3E}">
        <p14:creationId xmlns:p14="http://schemas.microsoft.com/office/powerpoint/2010/main" val="902317348"/>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Lst>
  <p:transition/>
  <p:hf hdr="0" dt="0"/>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tx1"/>
        </a:buClr>
        <a:buFont typeface="Wingdings" panose="05000000000000000000" pitchFamily="2" charset="2"/>
        <a:buChar char="§"/>
        <a:defRPr sz="1800" kern="1200">
          <a:solidFill>
            <a:srgbClr val="000000"/>
          </a:solidFill>
          <a:latin typeface="+mn-lt"/>
          <a:ea typeface="+mn-ea"/>
          <a:cs typeface="+mn-cs"/>
        </a:defRPr>
      </a:lvl1pPr>
      <a:lvl2pPr marL="514350" indent="-171450" algn="l" defTabSz="685800" rtl="0" eaLnBrk="1" latinLnBrk="0" hangingPunct="1">
        <a:lnSpc>
          <a:spcPct val="90000"/>
        </a:lnSpc>
        <a:spcBef>
          <a:spcPts val="375"/>
        </a:spcBef>
        <a:buClr>
          <a:schemeClr val="tx1"/>
        </a:buClr>
        <a:buFont typeface="Wingdings" panose="05000000000000000000" pitchFamily="2" charset="2"/>
        <a:buChar char="§"/>
        <a:defRPr sz="1500" kern="1200">
          <a:solidFill>
            <a:srgbClr val="000000"/>
          </a:solidFill>
          <a:latin typeface="+mn-lt"/>
          <a:ea typeface="+mn-ea"/>
          <a:cs typeface="+mn-cs"/>
        </a:defRPr>
      </a:lvl2pPr>
      <a:lvl3pPr marL="857250" indent="-171450" algn="l" defTabSz="685800" rtl="0" eaLnBrk="1" latinLnBrk="0" hangingPunct="1">
        <a:lnSpc>
          <a:spcPct val="90000"/>
        </a:lnSpc>
        <a:spcBef>
          <a:spcPts val="375"/>
        </a:spcBef>
        <a:buClr>
          <a:schemeClr val="tx1"/>
        </a:buClr>
        <a:buFont typeface="Wingdings" panose="05000000000000000000" pitchFamily="2" charset="2"/>
        <a:buChar char="§"/>
        <a:defRPr sz="1350" kern="1200">
          <a:solidFill>
            <a:srgbClr val="000000"/>
          </a:solidFill>
          <a:latin typeface="+mn-lt"/>
          <a:ea typeface="+mn-ea"/>
          <a:cs typeface="+mn-cs"/>
        </a:defRPr>
      </a:lvl3pPr>
      <a:lvl4pPr marL="1200150" indent="-171450" algn="l" defTabSz="685800" rtl="0" eaLnBrk="1" latinLnBrk="0" hangingPunct="1">
        <a:lnSpc>
          <a:spcPct val="90000"/>
        </a:lnSpc>
        <a:spcBef>
          <a:spcPts val="375"/>
        </a:spcBef>
        <a:buClr>
          <a:schemeClr val="tx1"/>
        </a:buClr>
        <a:buFont typeface="Wingdings" panose="05000000000000000000" pitchFamily="2" charset="2"/>
        <a:buChar char="§"/>
        <a:defRPr sz="1200" kern="1200">
          <a:solidFill>
            <a:srgbClr val="000000"/>
          </a:solidFill>
          <a:latin typeface="+mn-lt"/>
          <a:ea typeface="+mn-ea"/>
          <a:cs typeface="+mn-cs"/>
        </a:defRPr>
      </a:lvl4pPr>
      <a:lvl5pPr marL="1543050" indent="-171450" algn="l" defTabSz="685800" rtl="0" eaLnBrk="1" latinLnBrk="0" hangingPunct="1">
        <a:lnSpc>
          <a:spcPct val="90000"/>
        </a:lnSpc>
        <a:spcBef>
          <a:spcPts val="375"/>
        </a:spcBef>
        <a:buClr>
          <a:schemeClr val="tx1"/>
        </a:buClr>
        <a:buFont typeface="Wingdings" panose="05000000000000000000" pitchFamily="2" charset="2"/>
        <a:buChar char="§"/>
        <a:defRPr sz="12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F26B43"/>
          </p15:clr>
        </p15:guide>
        <p15:guide id="2" pos="3840">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A1C1637-E500-44FB-9E44-08E212EFEAE0}"/>
              </a:ext>
            </a:extLst>
          </p:cNvPr>
          <p:cNvSpPr/>
          <p:nvPr userDrawn="1"/>
        </p:nvSpPr>
        <p:spPr>
          <a:xfrm>
            <a:off x="331039" y="291142"/>
            <a:ext cx="8481923" cy="4341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a:extLst>
              <a:ext uri="{FF2B5EF4-FFF2-40B4-BE49-F238E27FC236}">
                <a16:creationId xmlns:a16="http://schemas.microsoft.com/office/drawing/2014/main" id="{3DC7F0ED-6F2E-4112-A20A-2567BD1A928C}"/>
              </a:ext>
            </a:extLst>
          </p:cNvPr>
          <p:cNvSpPr>
            <a:spLocks noGrp="1"/>
          </p:cNvSpPr>
          <p:nvPr>
            <p:ph type="title"/>
          </p:nvPr>
        </p:nvSpPr>
        <p:spPr>
          <a:xfrm>
            <a:off x="628650" y="285750"/>
            <a:ext cx="7886700" cy="98226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855B1C-B8DC-4824-857B-5178C2BDCA51}"/>
              </a:ext>
            </a:extLst>
          </p:cNvPr>
          <p:cNvSpPr>
            <a:spLocks noGrp="1"/>
          </p:cNvSpPr>
          <p:nvPr>
            <p:ph type="body" idx="1"/>
          </p:nvPr>
        </p:nvSpPr>
        <p:spPr>
          <a:xfrm>
            <a:off x="628651" y="1369219"/>
            <a:ext cx="4841801"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CA489EF-0BC6-4956-AAD9-16D2418E901D}"/>
              </a:ext>
            </a:extLst>
          </p:cNvPr>
          <p:cNvSpPr>
            <a:spLocks noGrp="1"/>
          </p:cNvSpPr>
          <p:nvPr>
            <p:ph type="ftr" sz="quarter" idx="3"/>
          </p:nvPr>
        </p:nvSpPr>
        <p:spPr>
          <a:xfrm>
            <a:off x="2897372" y="4767263"/>
            <a:ext cx="4970721" cy="273844"/>
          </a:xfrm>
          <a:prstGeom prst="rect">
            <a:avLst/>
          </a:prstGeom>
        </p:spPr>
        <p:txBody>
          <a:bodyPr vert="horz" lIns="91440" tIns="45720" rIns="91440" bIns="45720" rtlCol="0" anchor="ctr"/>
          <a:lstStyle>
            <a:lvl1pPr algn="r">
              <a:defRPr sz="900">
                <a:solidFill>
                  <a:schemeClr val="tx2"/>
                </a:solidFill>
              </a:defRPr>
            </a:lvl1pPr>
          </a:lstStyle>
          <a:p>
            <a:endParaRPr lang="en-US"/>
          </a:p>
        </p:txBody>
      </p:sp>
      <p:sp>
        <p:nvSpPr>
          <p:cNvPr id="6" name="Slide Number Placeholder 5">
            <a:extLst>
              <a:ext uri="{FF2B5EF4-FFF2-40B4-BE49-F238E27FC236}">
                <a16:creationId xmlns:a16="http://schemas.microsoft.com/office/drawing/2014/main" id="{4CF6FA39-CBFB-49BB-9EA0-C28EA609B920}"/>
              </a:ext>
            </a:extLst>
          </p:cNvPr>
          <p:cNvSpPr>
            <a:spLocks noGrp="1"/>
          </p:cNvSpPr>
          <p:nvPr>
            <p:ph type="sldNum" sz="quarter" idx="4"/>
          </p:nvPr>
        </p:nvSpPr>
        <p:spPr>
          <a:xfrm>
            <a:off x="8151962" y="4767263"/>
            <a:ext cx="363388" cy="273844"/>
          </a:xfrm>
          <a:prstGeom prst="rect">
            <a:avLst/>
          </a:prstGeom>
        </p:spPr>
        <p:txBody>
          <a:bodyPr vert="horz" lIns="0" tIns="45720" rIns="0" bIns="45720" rtlCol="0" anchor="ctr"/>
          <a:lstStyle>
            <a:lvl1pPr algn="r">
              <a:defRPr sz="900">
                <a:solidFill>
                  <a:schemeClr val="tx2"/>
                </a:solidFill>
              </a:defRPr>
            </a:lvl1pPr>
          </a:lstStyle>
          <a:p>
            <a:fld id="{3487E17C-00F2-43F7-9117-163ACF173A2A}" type="slidenum">
              <a:rPr lang="en-US" smtClean="0"/>
              <a:t>‹#›</a:t>
            </a:fld>
            <a:endParaRPr lang="en-US"/>
          </a:p>
        </p:txBody>
      </p:sp>
      <p:pic>
        <p:nvPicPr>
          <p:cNvPr id="12" name="Picture 11">
            <a:extLst>
              <a:ext uri="{FF2B5EF4-FFF2-40B4-BE49-F238E27FC236}">
                <a16:creationId xmlns:a16="http://schemas.microsoft.com/office/drawing/2014/main" id="{A81D40EC-A9E1-4A25-9C95-F1EE3708FC6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58211" y="4752146"/>
            <a:ext cx="1367026" cy="262381"/>
          </a:xfrm>
          <a:prstGeom prst="rect">
            <a:avLst/>
          </a:prstGeom>
        </p:spPr>
      </p:pic>
    </p:spTree>
    <p:extLst>
      <p:ext uri="{BB962C8B-B14F-4D97-AF65-F5344CB8AC3E}">
        <p14:creationId xmlns:p14="http://schemas.microsoft.com/office/powerpoint/2010/main" val="1484230685"/>
      </p:ext>
    </p:extLst>
  </p:cSld>
  <p:clrMap bg1="dk1" tx1="lt1" bg2="dk2" tx2="lt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Lst>
  <p:transition/>
  <p:hf hdr="0" dt="0"/>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tx1"/>
        </a:buClr>
        <a:buFont typeface="Wingdings" panose="05000000000000000000" pitchFamily="2" charset="2"/>
        <a:buChar char="§"/>
        <a:defRPr sz="1800" kern="1200">
          <a:solidFill>
            <a:srgbClr val="000000"/>
          </a:solidFill>
          <a:latin typeface="+mn-lt"/>
          <a:ea typeface="+mn-ea"/>
          <a:cs typeface="+mn-cs"/>
        </a:defRPr>
      </a:lvl1pPr>
      <a:lvl2pPr marL="514350" indent="-171450" algn="l" defTabSz="685800" rtl="0" eaLnBrk="1" latinLnBrk="0" hangingPunct="1">
        <a:lnSpc>
          <a:spcPct val="90000"/>
        </a:lnSpc>
        <a:spcBef>
          <a:spcPts val="375"/>
        </a:spcBef>
        <a:buClr>
          <a:schemeClr val="tx1"/>
        </a:buClr>
        <a:buFont typeface="Wingdings" panose="05000000000000000000" pitchFamily="2" charset="2"/>
        <a:buChar char="§"/>
        <a:defRPr sz="1500" kern="1200">
          <a:solidFill>
            <a:srgbClr val="000000"/>
          </a:solidFill>
          <a:latin typeface="+mn-lt"/>
          <a:ea typeface="+mn-ea"/>
          <a:cs typeface="+mn-cs"/>
        </a:defRPr>
      </a:lvl2pPr>
      <a:lvl3pPr marL="857250" indent="-171450" algn="l" defTabSz="685800" rtl="0" eaLnBrk="1" latinLnBrk="0" hangingPunct="1">
        <a:lnSpc>
          <a:spcPct val="90000"/>
        </a:lnSpc>
        <a:spcBef>
          <a:spcPts val="375"/>
        </a:spcBef>
        <a:buClr>
          <a:schemeClr val="tx1"/>
        </a:buClr>
        <a:buFont typeface="Wingdings" panose="05000000000000000000" pitchFamily="2" charset="2"/>
        <a:buChar char="§"/>
        <a:defRPr sz="1350" kern="1200">
          <a:solidFill>
            <a:srgbClr val="000000"/>
          </a:solidFill>
          <a:latin typeface="+mn-lt"/>
          <a:ea typeface="+mn-ea"/>
          <a:cs typeface="+mn-cs"/>
        </a:defRPr>
      </a:lvl3pPr>
      <a:lvl4pPr marL="1200150" indent="-171450" algn="l" defTabSz="685800" rtl="0" eaLnBrk="1" latinLnBrk="0" hangingPunct="1">
        <a:lnSpc>
          <a:spcPct val="90000"/>
        </a:lnSpc>
        <a:spcBef>
          <a:spcPts val="375"/>
        </a:spcBef>
        <a:buClr>
          <a:schemeClr val="tx1"/>
        </a:buClr>
        <a:buFont typeface="Wingdings" panose="05000000000000000000" pitchFamily="2" charset="2"/>
        <a:buChar char="§"/>
        <a:defRPr sz="1200" kern="1200">
          <a:solidFill>
            <a:srgbClr val="000000"/>
          </a:solidFill>
          <a:latin typeface="+mn-lt"/>
          <a:ea typeface="+mn-ea"/>
          <a:cs typeface="+mn-cs"/>
        </a:defRPr>
      </a:lvl4pPr>
      <a:lvl5pPr marL="1543050" indent="-171450" algn="l" defTabSz="685800" rtl="0" eaLnBrk="1" latinLnBrk="0" hangingPunct="1">
        <a:lnSpc>
          <a:spcPct val="90000"/>
        </a:lnSpc>
        <a:spcBef>
          <a:spcPts val="375"/>
        </a:spcBef>
        <a:buClr>
          <a:schemeClr val="tx1"/>
        </a:buClr>
        <a:buFont typeface="Wingdings" panose="05000000000000000000" pitchFamily="2" charset="2"/>
        <a:buChar char="§"/>
        <a:defRPr sz="12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FFE1C0-2013-40FC-9FC2-23D952C0CF5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BE29F9-53AB-4D5C-BD85-BC9EA59C584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89904F-297F-435E-951E-5CA769CC775E}"/>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EEB5DDC-E26E-4EB7-A7B2-466B6EADBE90}" type="datetimeFigureOut">
              <a:rPr lang="en-US" smtClean="0"/>
              <a:t>9/12/2023</a:t>
            </a:fld>
            <a:endParaRPr lang="en-US" dirty="0"/>
          </a:p>
        </p:txBody>
      </p:sp>
      <p:sp>
        <p:nvSpPr>
          <p:cNvPr id="5" name="Footer Placeholder 4">
            <a:extLst>
              <a:ext uri="{FF2B5EF4-FFF2-40B4-BE49-F238E27FC236}">
                <a16:creationId xmlns:a16="http://schemas.microsoft.com/office/drawing/2014/main" id="{866ACE17-6F29-4114-942F-D953890521A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790A7D0-8946-446B-BAF1-A49AC02246A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378B97B-7389-467D-BCE8-4AF39ED2F744}" type="slidenum">
              <a:rPr lang="en-US" smtClean="0"/>
              <a:t>‹#›</a:t>
            </a:fld>
            <a:endParaRPr lang="en-US" dirty="0"/>
          </a:p>
        </p:txBody>
      </p:sp>
    </p:spTree>
    <p:extLst>
      <p:ext uri="{BB962C8B-B14F-4D97-AF65-F5344CB8AC3E}">
        <p14:creationId xmlns:p14="http://schemas.microsoft.com/office/powerpoint/2010/main" val="253545626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2"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01668F-4F00-0646-B3E8-9FF107686AC8}"/>
              </a:ext>
            </a:extLst>
          </p:cNvPr>
          <p:cNvSpPr>
            <a:spLocks noGrp="1"/>
          </p:cNvSpPr>
          <p:nvPr>
            <p:ph type="title"/>
          </p:nvPr>
        </p:nvSpPr>
        <p:spPr>
          <a:xfrm>
            <a:off x="387925" y="351947"/>
            <a:ext cx="7260336" cy="549381"/>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93AE75A5-C5DD-F24E-B778-058E1A648C58}"/>
              </a:ext>
            </a:extLst>
          </p:cNvPr>
          <p:cNvSpPr>
            <a:spLocks noGrp="1"/>
          </p:cNvSpPr>
          <p:nvPr>
            <p:ph type="body" idx="1"/>
          </p:nvPr>
        </p:nvSpPr>
        <p:spPr>
          <a:xfrm>
            <a:off x="374904" y="1126204"/>
            <a:ext cx="7260336" cy="316513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3301E51-C0D1-1145-9586-FD3CE3D91F61}"/>
              </a:ext>
            </a:extLst>
          </p:cNvPr>
          <p:cNvSpPr>
            <a:spLocks noGrp="1"/>
          </p:cNvSpPr>
          <p:nvPr>
            <p:ph type="sldNum" sz="quarter" idx="4"/>
          </p:nvPr>
        </p:nvSpPr>
        <p:spPr>
          <a:xfrm>
            <a:off x="8410749" y="4681729"/>
            <a:ext cx="352985" cy="280797"/>
          </a:xfrm>
          <a:prstGeom prst="rect">
            <a:avLst/>
          </a:prstGeom>
        </p:spPr>
        <p:txBody>
          <a:bodyPr vert="horz" lIns="91440" tIns="45720" rIns="91440" bIns="45720" rtlCol="0" anchor="ctr"/>
          <a:lstStyle>
            <a:lvl1pPr algn="r">
              <a:defRPr sz="800" b="0" i="0">
                <a:solidFill>
                  <a:schemeClr val="tx1"/>
                </a:solidFill>
                <a:latin typeface="Arial" panose="020B0604020202020204" pitchFamily="34" charset="0"/>
                <a:cs typeface="Arial" panose="020B0604020202020204" pitchFamily="34" charset="0"/>
              </a:defRPr>
            </a:lvl1pPr>
          </a:lstStyle>
          <a:p>
            <a:fld id="{66DE20E4-D496-034F-914D-F7F15B93E95B}" type="slidenum">
              <a:rPr lang="en-US" smtClean="0"/>
              <a:t>‹#›</a:t>
            </a:fld>
            <a:endParaRPr lang="en-US"/>
          </a:p>
        </p:txBody>
      </p:sp>
      <p:sp>
        <p:nvSpPr>
          <p:cNvPr id="8" name="TextBox 7">
            <a:extLst>
              <a:ext uri="{FF2B5EF4-FFF2-40B4-BE49-F238E27FC236}">
                <a16:creationId xmlns:a16="http://schemas.microsoft.com/office/drawing/2014/main" id="{9ED704B1-56F3-BC48-B63B-4E3939705733}"/>
              </a:ext>
            </a:extLst>
          </p:cNvPr>
          <p:cNvSpPr txBox="1"/>
          <p:nvPr userDrawn="1"/>
        </p:nvSpPr>
        <p:spPr>
          <a:xfrm>
            <a:off x="822960" y="4749613"/>
            <a:ext cx="2363634" cy="184666"/>
          </a:xfrm>
          <a:prstGeom prst="rect">
            <a:avLst/>
          </a:prstGeom>
          <a:noFill/>
        </p:spPr>
        <p:txBody>
          <a:bodyPr wrap="square" rtlCol="0">
            <a:spAutoFit/>
          </a:bodyPr>
          <a:lstStyle/>
          <a:p>
            <a:pPr marL="0" marR="0" lvl="0" indent="0" algn="l" defTabSz="685783" rtl="0" eaLnBrk="1" fontAlgn="auto" latinLnBrk="0" hangingPunct="1">
              <a:lnSpc>
                <a:spcPct val="100000"/>
              </a:lnSpc>
              <a:spcBef>
                <a:spcPct val="0"/>
              </a:spcBef>
              <a:spcAft>
                <a:spcPct val="0"/>
              </a:spcAft>
              <a:buClrTx/>
              <a:buSzTx/>
              <a:buFontTx/>
              <a:buNone/>
              <a:defRPr/>
            </a:pPr>
            <a:r>
              <a:rPr kumimoji="0" lang="en-US" sz="6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 2021 United HealthCare Services, Inc. All rights reserved.</a:t>
            </a:r>
          </a:p>
        </p:txBody>
      </p:sp>
      <p:sp>
        <p:nvSpPr>
          <p:cNvPr id="10" name="Primary-Client-Logo">
            <a:extLst>
              <a:ext uri="{FF2B5EF4-FFF2-40B4-BE49-F238E27FC236}">
                <a16:creationId xmlns:a16="http://schemas.microsoft.com/office/drawing/2014/main" id="{129DDFE8-CD12-8644-AE9F-FB940196156F}"/>
              </a:ext>
            </a:extLst>
          </p:cNvPr>
          <p:cNvSpPr/>
          <p:nvPr userDrawn="1"/>
        </p:nvSpPr>
        <p:spPr>
          <a:xfrm>
            <a:off x="457202" y="4660470"/>
            <a:ext cx="133150" cy="23227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1800"/>
          </a:p>
        </p:txBody>
      </p:sp>
      <p:sp>
        <p:nvSpPr>
          <p:cNvPr id="4" name="Footer Placeholder 3">
            <a:extLst>
              <a:ext uri="{FF2B5EF4-FFF2-40B4-BE49-F238E27FC236}">
                <a16:creationId xmlns:a16="http://schemas.microsoft.com/office/drawing/2014/main" id="{AA7BA7B7-B988-9548-9455-35B566EB356C}"/>
              </a:ext>
            </a:extLst>
          </p:cNvPr>
          <p:cNvSpPr>
            <a:spLocks noGrp="1"/>
          </p:cNvSpPr>
          <p:nvPr>
            <p:ph type="ftr" sz="quarter" idx="3"/>
          </p:nvPr>
        </p:nvSpPr>
        <p:spPr>
          <a:xfrm>
            <a:off x="5935705" y="4681174"/>
            <a:ext cx="2475043" cy="274637"/>
          </a:xfrm>
          <a:prstGeom prst="rect">
            <a:avLst/>
          </a:prstGeom>
        </p:spPr>
        <p:txBody>
          <a:bodyPr vert="horz" lIns="91440" tIns="45720" rIns="91440" bIns="45720" rtlCol="0" anchor="ctr"/>
          <a:lstStyle>
            <a:lvl1pPr algn="r">
              <a:defRPr sz="800">
                <a:solidFill>
                  <a:schemeClr val="tx1"/>
                </a:solidFill>
              </a:defRPr>
            </a:lvl1pPr>
          </a:lstStyle>
          <a:p>
            <a:r>
              <a:rPr lang="en-US"/>
              <a:t>Type Division Name here</a:t>
            </a:r>
          </a:p>
        </p:txBody>
      </p:sp>
    </p:spTree>
    <p:extLst>
      <p:ext uri="{BB962C8B-B14F-4D97-AF65-F5344CB8AC3E}">
        <p14:creationId xmlns:p14="http://schemas.microsoft.com/office/powerpoint/2010/main" val="222826609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Lst>
  <p:transition/>
  <p:hf hdr="0" ftr="0" dt="0"/>
  <p:txStyles>
    <p:titleStyle>
      <a:lvl1pPr algn="l" defTabSz="685783" rtl="0" eaLnBrk="1" latinLnBrk="0" hangingPunct="1">
        <a:lnSpc>
          <a:spcPct val="100000"/>
        </a:lnSpc>
        <a:spcBef>
          <a:spcPct val="0"/>
        </a:spcBef>
        <a:buNone/>
        <a:defRPr sz="2400" b="1" i="0" kern="1200" spc="0" baseline="0">
          <a:solidFill>
            <a:schemeClr val="accent1"/>
          </a:solidFill>
          <a:latin typeface="+mj-lt"/>
          <a:ea typeface="+mj-ea"/>
          <a:cs typeface="+mj-cs"/>
        </a:defRPr>
      </a:lvl1pPr>
    </p:titleStyle>
    <p:bodyStyle>
      <a:lvl1pPr marL="117472" indent="-117472" algn="l" defTabSz="685783" rtl="0" eaLnBrk="1" latinLnBrk="0" hangingPunct="1">
        <a:lnSpc>
          <a:spcPct val="90000"/>
        </a:lnSpc>
        <a:spcBef>
          <a:spcPts val="300"/>
        </a:spcBef>
        <a:spcAft>
          <a:spcPts val="600"/>
        </a:spcAft>
        <a:buClr>
          <a:schemeClr val="accent1"/>
        </a:buClr>
        <a:buFont typeface="Arial" panose="020B0604020202020204" pitchFamily="34" charset="0"/>
        <a:buChar char="•"/>
        <a:defRPr sz="1425" b="0" i="0" kern="1200">
          <a:solidFill>
            <a:schemeClr val="accent1"/>
          </a:solidFill>
          <a:latin typeface="+mn-lt"/>
          <a:ea typeface="+mn-ea"/>
          <a:cs typeface="Arial" panose="020B0604020202020204" pitchFamily="34" charset="0"/>
        </a:defRPr>
      </a:lvl1pPr>
      <a:lvl2pPr marL="219070" indent="-101597" algn="l" defTabSz="685783" rtl="0" eaLnBrk="1" latinLnBrk="0" hangingPunct="1">
        <a:lnSpc>
          <a:spcPct val="90000"/>
        </a:lnSpc>
        <a:spcBef>
          <a:spcPct val="0"/>
        </a:spcBef>
        <a:spcAft>
          <a:spcPts val="600"/>
        </a:spcAft>
        <a:buClr>
          <a:schemeClr val="accent1"/>
        </a:buClr>
        <a:buFont typeface="System Font Regular"/>
        <a:buChar char="-"/>
        <a:defRPr sz="1425" b="0" i="0" kern="1200">
          <a:solidFill>
            <a:schemeClr val="accent1"/>
          </a:solidFill>
          <a:latin typeface="+mn-lt"/>
          <a:ea typeface="+mn-ea"/>
          <a:cs typeface="Arial" panose="020B0604020202020204" pitchFamily="34" charset="0"/>
        </a:defRPr>
      </a:lvl2pPr>
      <a:lvl3pPr marL="328605" indent="-101597" algn="l" defTabSz="685783"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28" indent="-73023" algn="l" defTabSz="685783" rtl="0" eaLnBrk="1" latinLnBrk="0" hangingPunct="1">
        <a:lnSpc>
          <a:spcPct val="90000"/>
        </a:lnSpc>
        <a:spcBef>
          <a:spcPct val="0"/>
        </a:spcBef>
        <a:spcAft>
          <a:spcPts val="600"/>
        </a:spcAft>
        <a:buClr>
          <a:schemeClr val="accent1"/>
        </a:buClr>
        <a:buFont typeface="System Font Regular"/>
        <a:buChar char="-"/>
        <a:defRPr sz="1125" b="0" i="0" kern="1200">
          <a:solidFill>
            <a:schemeClr val="accent1"/>
          </a:solidFill>
          <a:latin typeface="+mn-lt"/>
          <a:ea typeface="+mn-ea"/>
          <a:cs typeface="Arial" panose="020B0604020202020204" pitchFamily="34" charset="0"/>
        </a:defRPr>
      </a:lvl4pPr>
      <a:lvl5pPr marL="520687" indent="-101597" algn="l" defTabSz="685783" rtl="0" eaLnBrk="1" latinLnBrk="0" hangingPunct="1">
        <a:lnSpc>
          <a:spcPct val="90000"/>
        </a:lnSpc>
        <a:spcBef>
          <a:spcPct val="0"/>
        </a:spcBef>
        <a:spcAft>
          <a:spcPts val="600"/>
        </a:spcAft>
        <a:buClr>
          <a:schemeClr val="accent1"/>
        </a:buClr>
        <a:buFont typeface="Arial" panose="020B0604020202020204" pitchFamily="34" charset="0"/>
        <a:buChar char="•"/>
        <a:defRPr sz="1050" b="0" i="0" kern="1200">
          <a:solidFill>
            <a:schemeClr val="accent1"/>
          </a:solidFill>
          <a:latin typeface="+mn-lt"/>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orient="horz" pos="3931">
          <p15:clr>
            <a:srgbClr val="F26B43"/>
          </p15:clr>
        </p15:guide>
        <p15:guide id="6" pos="7296">
          <p15:clr>
            <a:srgbClr val="F26B43"/>
          </p15:clr>
        </p15:guide>
        <p15:guide id="7" orient="horz" pos="4080">
          <p15:clr>
            <a:srgbClr val="F26B43"/>
          </p15:clr>
        </p15:guide>
        <p15:guide id="8" pos="1267">
          <p15:clr>
            <a:srgbClr val="F26B43"/>
          </p15:clr>
        </p15:guide>
        <p15:guide id="9" pos="1389">
          <p15:clr>
            <a:srgbClr val="F26B43"/>
          </p15:clr>
        </p15:guide>
        <p15:guide id="10" pos="2272">
          <p15:clr>
            <a:srgbClr val="F26B43"/>
          </p15:clr>
        </p15:guide>
        <p15:guide id="11" pos="2395">
          <p15:clr>
            <a:srgbClr val="F26B43"/>
          </p15:clr>
        </p15:guide>
        <p15:guide id="12" pos="3277">
          <p15:clr>
            <a:srgbClr val="F26B43"/>
          </p15:clr>
        </p15:guide>
        <p15:guide id="13" pos="3397">
          <p15:clr>
            <a:srgbClr val="F26B43"/>
          </p15:clr>
        </p15:guide>
        <p15:guide id="14" pos="4283">
          <p15:clr>
            <a:srgbClr val="F26B43"/>
          </p15:clr>
        </p15:guide>
        <p15:guide id="15" pos="4403">
          <p15:clr>
            <a:srgbClr val="F26B43"/>
          </p15:clr>
        </p15:guide>
        <p15:guide id="16" pos="5285">
          <p15:clr>
            <a:srgbClr val="F26B43"/>
          </p15:clr>
        </p15:guide>
        <p15:guide id="17" pos="5408">
          <p15:clr>
            <a:srgbClr val="F26B43"/>
          </p15:clr>
        </p15:guide>
        <p15:guide id="18" pos="6291">
          <p15:clr>
            <a:srgbClr val="F26B43"/>
          </p15:clr>
        </p15:guide>
        <p15:guide id="19" pos="6413">
          <p15:clr>
            <a:srgbClr val="F26B43"/>
          </p15:clr>
        </p15:guide>
        <p15:guide id="20" orient="horz" pos="368">
          <p15:clr>
            <a:srgbClr val="F26B43"/>
          </p15:clr>
        </p15:guide>
        <p15:guide id="21" orient="horz" pos="988">
          <p15:clr>
            <a:srgbClr val="F26B43"/>
          </p15:clr>
        </p15:guide>
        <p15:guide id="22" orient="horz" pos="568">
          <p15:clr>
            <a:srgbClr val="F26B43"/>
          </p15:clr>
        </p15:guide>
        <p15:guide id="23" orient="horz" pos="121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01668F-4F00-0646-B3E8-9FF107686AC8}"/>
              </a:ext>
            </a:extLst>
          </p:cNvPr>
          <p:cNvSpPr>
            <a:spLocks noGrp="1"/>
          </p:cNvSpPr>
          <p:nvPr>
            <p:ph type="title"/>
          </p:nvPr>
        </p:nvSpPr>
        <p:spPr>
          <a:xfrm>
            <a:off x="387925" y="351947"/>
            <a:ext cx="7260336" cy="549381"/>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93AE75A5-C5DD-F24E-B778-058E1A648C58}"/>
              </a:ext>
            </a:extLst>
          </p:cNvPr>
          <p:cNvSpPr>
            <a:spLocks noGrp="1"/>
          </p:cNvSpPr>
          <p:nvPr>
            <p:ph type="body" idx="1"/>
          </p:nvPr>
        </p:nvSpPr>
        <p:spPr>
          <a:xfrm>
            <a:off x="374904" y="1126204"/>
            <a:ext cx="7260336" cy="316513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3301E51-C0D1-1145-9586-FD3CE3D91F61}"/>
              </a:ext>
            </a:extLst>
          </p:cNvPr>
          <p:cNvSpPr>
            <a:spLocks noGrp="1"/>
          </p:cNvSpPr>
          <p:nvPr>
            <p:ph type="sldNum" sz="quarter" idx="4"/>
          </p:nvPr>
        </p:nvSpPr>
        <p:spPr>
          <a:xfrm>
            <a:off x="8410749" y="4681729"/>
            <a:ext cx="352985" cy="280797"/>
          </a:xfrm>
          <a:prstGeom prst="rect">
            <a:avLst/>
          </a:prstGeom>
        </p:spPr>
        <p:txBody>
          <a:bodyPr vert="horz" lIns="91440" tIns="45720" rIns="91440" bIns="45720" rtlCol="0" anchor="ctr"/>
          <a:lstStyle>
            <a:lvl1pPr algn="r">
              <a:defRPr sz="800" b="0" i="0">
                <a:solidFill>
                  <a:schemeClr val="tx1"/>
                </a:solidFill>
                <a:latin typeface="Arial" panose="020B0604020202020204" pitchFamily="34" charset="0"/>
                <a:cs typeface="Arial" panose="020B0604020202020204" pitchFamily="34" charset="0"/>
              </a:defRPr>
            </a:lvl1pPr>
          </a:lstStyle>
          <a:p>
            <a:fld id="{66DE20E4-D496-034F-914D-F7F15B93E95B}" type="slidenum">
              <a:rPr lang="en-US" smtClean="0"/>
              <a:t>‹#›</a:t>
            </a:fld>
            <a:endParaRPr lang="en-US" dirty="0"/>
          </a:p>
        </p:txBody>
      </p:sp>
      <p:sp>
        <p:nvSpPr>
          <p:cNvPr id="8" name="TextBox 7">
            <a:extLst>
              <a:ext uri="{FF2B5EF4-FFF2-40B4-BE49-F238E27FC236}">
                <a16:creationId xmlns:a16="http://schemas.microsoft.com/office/drawing/2014/main" id="{9ED704B1-56F3-BC48-B63B-4E3939705733}"/>
              </a:ext>
            </a:extLst>
          </p:cNvPr>
          <p:cNvSpPr txBox="1"/>
          <p:nvPr userDrawn="1"/>
        </p:nvSpPr>
        <p:spPr>
          <a:xfrm>
            <a:off x="822960" y="4749613"/>
            <a:ext cx="2363634" cy="184666"/>
          </a:xfrm>
          <a:prstGeom prst="rect">
            <a:avLst/>
          </a:prstGeom>
          <a:noFill/>
        </p:spPr>
        <p:txBody>
          <a:bodyPr wrap="square" rtlCol="0">
            <a:spAutoFit/>
          </a:bodyPr>
          <a:lstStyle/>
          <a:p>
            <a:pPr marL="0" marR="0" lvl="0" indent="0" algn="l" defTabSz="685783" rtl="0" eaLnBrk="1" fontAlgn="auto" latinLnBrk="0" hangingPunct="1">
              <a:lnSpc>
                <a:spcPct val="100000"/>
              </a:lnSpc>
              <a:spcBef>
                <a:spcPct val="0"/>
              </a:spcBef>
              <a:spcAft>
                <a:spcPct val="0"/>
              </a:spcAft>
              <a:buClrTx/>
              <a:buSzTx/>
              <a:buFontTx/>
              <a:buNone/>
              <a:defRPr/>
            </a:pPr>
            <a:r>
              <a:rPr kumimoji="0" lang="en-US" sz="6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2023 United HealthCare Services, Inc. All rights reserved.</a:t>
            </a:r>
          </a:p>
        </p:txBody>
      </p:sp>
      <p:sp>
        <p:nvSpPr>
          <p:cNvPr id="10" name="Primary-Client-Logo">
            <a:extLst>
              <a:ext uri="{FF2B5EF4-FFF2-40B4-BE49-F238E27FC236}">
                <a16:creationId xmlns:a16="http://schemas.microsoft.com/office/drawing/2014/main" id="{129DDFE8-CD12-8644-AE9F-FB940196156F}"/>
              </a:ext>
            </a:extLst>
          </p:cNvPr>
          <p:cNvSpPr/>
          <p:nvPr userDrawn="1"/>
        </p:nvSpPr>
        <p:spPr>
          <a:xfrm>
            <a:off x="457202" y="4660470"/>
            <a:ext cx="133150" cy="23227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1800" dirty="0"/>
          </a:p>
        </p:txBody>
      </p:sp>
      <p:sp>
        <p:nvSpPr>
          <p:cNvPr id="4" name="Footer Placeholder 3">
            <a:extLst>
              <a:ext uri="{FF2B5EF4-FFF2-40B4-BE49-F238E27FC236}">
                <a16:creationId xmlns:a16="http://schemas.microsoft.com/office/drawing/2014/main" id="{AA7BA7B7-B988-9548-9455-35B566EB356C}"/>
              </a:ext>
            </a:extLst>
          </p:cNvPr>
          <p:cNvSpPr>
            <a:spLocks noGrp="1"/>
          </p:cNvSpPr>
          <p:nvPr>
            <p:ph type="ftr" sz="quarter" idx="3"/>
          </p:nvPr>
        </p:nvSpPr>
        <p:spPr>
          <a:xfrm>
            <a:off x="5935705" y="4681174"/>
            <a:ext cx="2475043" cy="274637"/>
          </a:xfrm>
          <a:prstGeom prst="rect">
            <a:avLst/>
          </a:prstGeom>
        </p:spPr>
        <p:txBody>
          <a:bodyPr vert="horz" lIns="91440" tIns="45720" rIns="91440" bIns="45720" rtlCol="0" anchor="ctr"/>
          <a:lstStyle>
            <a:lvl1pPr algn="r">
              <a:defRPr sz="800">
                <a:solidFill>
                  <a:schemeClr val="tx1"/>
                </a:solidFill>
              </a:defRPr>
            </a:lvl1pPr>
          </a:lstStyle>
          <a:p>
            <a:r>
              <a:rPr lang="en-US" dirty="0"/>
              <a:t>Type Division Name here</a:t>
            </a:r>
          </a:p>
        </p:txBody>
      </p:sp>
    </p:spTree>
    <p:extLst>
      <p:ext uri="{BB962C8B-B14F-4D97-AF65-F5344CB8AC3E}">
        <p14:creationId xmlns:p14="http://schemas.microsoft.com/office/powerpoint/2010/main" val="341973768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2" r:id="rId26"/>
    <p:sldLayoutId id="2147483763" r:id="rId27"/>
    <p:sldLayoutId id="2147483764" r:id="rId28"/>
    <p:sldLayoutId id="2147483765" r:id="rId29"/>
    <p:sldLayoutId id="2147483766" r:id="rId30"/>
    <p:sldLayoutId id="2147483767" r:id="rId31"/>
    <p:sldLayoutId id="2147483768" r:id="rId32"/>
  </p:sldLayoutIdLst>
  <p:transition/>
  <p:hf hdr="0" ftr="0" dt="0"/>
  <p:txStyles>
    <p:titleStyle>
      <a:lvl1pPr algn="l" defTabSz="685783" rtl="0" eaLnBrk="1" latinLnBrk="0" hangingPunct="1">
        <a:lnSpc>
          <a:spcPct val="100000"/>
        </a:lnSpc>
        <a:spcBef>
          <a:spcPct val="0"/>
        </a:spcBef>
        <a:buNone/>
        <a:defRPr sz="2400" b="1" i="0" kern="1200" spc="0" baseline="0">
          <a:solidFill>
            <a:schemeClr val="accent1"/>
          </a:solidFill>
          <a:latin typeface="+mj-lt"/>
          <a:ea typeface="+mj-ea"/>
          <a:cs typeface="+mj-cs"/>
        </a:defRPr>
      </a:lvl1pPr>
    </p:titleStyle>
    <p:bodyStyle>
      <a:lvl1pPr marL="117472" indent="-117472" algn="l" defTabSz="685783" rtl="0" eaLnBrk="1" latinLnBrk="0" hangingPunct="1">
        <a:lnSpc>
          <a:spcPct val="90000"/>
        </a:lnSpc>
        <a:spcBef>
          <a:spcPts val="300"/>
        </a:spcBef>
        <a:spcAft>
          <a:spcPts val="600"/>
        </a:spcAft>
        <a:buClr>
          <a:schemeClr val="accent1"/>
        </a:buClr>
        <a:buFont typeface="Arial" panose="020B0604020202020204" pitchFamily="34" charset="0"/>
        <a:buChar char="•"/>
        <a:defRPr sz="1425" b="0" i="0" kern="1200">
          <a:solidFill>
            <a:schemeClr val="accent1"/>
          </a:solidFill>
          <a:latin typeface="+mn-lt"/>
          <a:ea typeface="+mn-ea"/>
          <a:cs typeface="Arial" panose="020B0604020202020204" pitchFamily="34" charset="0"/>
        </a:defRPr>
      </a:lvl1pPr>
      <a:lvl2pPr marL="219070" indent="-101597" algn="l" defTabSz="685783" rtl="0" eaLnBrk="1" latinLnBrk="0" hangingPunct="1">
        <a:lnSpc>
          <a:spcPct val="90000"/>
        </a:lnSpc>
        <a:spcBef>
          <a:spcPct val="0"/>
        </a:spcBef>
        <a:spcAft>
          <a:spcPts val="600"/>
        </a:spcAft>
        <a:buClr>
          <a:schemeClr val="accent1"/>
        </a:buClr>
        <a:buFont typeface="System Font Regular"/>
        <a:buChar char="-"/>
        <a:defRPr sz="1425" b="0" i="0" kern="1200">
          <a:solidFill>
            <a:schemeClr val="accent1"/>
          </a:solidFill>
          <a:latin typeface="+mn-lt"/>
          <a:ea typeface="+mn-ea"/>
          <a:cs typeface="Arial" panose="020B0604020202020204" pitchFamily="34" charset="0"/>
        </a:defRPr>
      </a:lvl2pPr>
      <a:lvl3pPr marL="328605" indent="-101597" algn="l" defTabSz="685783"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28" indent="-73023" algn="l" defTabSz="685783" rtl="0" eaLnBrk="1" latinLnBrk="0" hangingPunct="1">
        <a:lnSpc>
          <a:spcPct val="90000"/>
        </a:lnSpc>
        <a:spcBef>
          <a:spcPct val="0"/>
        </a:spcBef>
        <a:spcAft>
          <a:spcPts val="600"/>
        </a:spcAft>
        <a:buClr>
          <a:schemeClr val="accent1"/>
        </a:buClr>
        <a:buFont typeface="System Font Regular"/>
        <a:buChar char="-"/>
        <a:defRPr sz="1125" b="0" i="0" kern="1200">
          <a:solidFill>
            <a:schemeClr val="accent1"/>
          </a:solidFill>
          <a:latin typeface="+mn-lt"/>
          <a:ea typeface="+mn-ea"/>
          <a:cs typeface="Arial" panose="020B0604020202020204" pitchFamily="34" charset="0"/>
        </a:defRPr>
      </a:lvl4pPr>
      <a:lvl5pPr marL="520687" indent="-101597" algn="l" defTabSz="685783" rtl="0" eaLnBrk="1" latinLnBrk="0" hangingPunct="1">
        <a:lnSpc>
          <a:spcPct val="90000"/>
        </a:lnSpc>
        <a:spcBef>
          <a:spcPct val="0"/>
        </a:spcBef>
        <a:spcAft>
          <a:spcPts val="600"/>
        </a:spcAft>
        <a:buClr>
          <a:schemeClr val="accent1"/>
        </a:buClr>
        <a:buFont typeface="Arial" panose="020B0604020202020204" pitchFamily="34" charset="0"/>
        <a:buChar char="•"/>
        <a:defRPr sz="1050" b="0" i="0" kern="1200">
          <a:solidFill>
            <a:schemeClr val="accent1"/>
          </a:solidFill>
          <a:latin typeface="+mn-lt"/>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orient="horz" pos="3931">
          <p15:clr>
            <a:srgbClr val="F26B43"/>
          </p15:clr>
        </p15:guide>
        <p15:guide id="6" pos="7296">
          <p15:clr>
            <a:srgbClr val="F26B43"/>
          </p15:clr>
        </p15:guide>
        <p15:guide id="7" orient="horz" pos="4080">
          <p15:clr>
            <a:srgbClr val="F26B43"/>
          </p15:clr>
        </p15:guide>
        <p15:guide id="8" pos="1267">
          <p15:clr>
            <a:srgbClr val="F26B43"/>
          </p15:clr>
        </p15:guide>
        <p15:guide id="9" pos="1389">
          <p15:clr>
            <a:srgbClr val="F26B43"/>
          </p15:clr>
        </p15:guide>
        <p15:guide id="10" pos="2272">
          <p15:clr>
            <a:srgbClr val="F26B43"/>
          </p15:clr>
        </p15:guide>
        <p15:guide id="11" pos="2395">
          <p15:clr>
            <a:srgbClr val="F26B43"/>
          </p15:clr>
        </p15:guide>
        <p15:guide id="12" pos="3277">
          <p15:clr>
            <a:srgbClr val="F26B43"/>
          </p15:clr>
        </p15:guide>
        <p15:guide id="13" pos="3397">
          <p15:clr>
            <a:srgbClr val="F26B43"/>
          </p15:clr>
        </p15:guide>
        <p15:guide id="14" pos="4283">
          <p15:clr>
            <a:srgbClr val="F26B43"/>
          </p15:clr>
        </p15:guide>
        <p15:guide id="15" pos="4403">
          <p15:clr>
            <a:srgbClr val="F26B43"/>
          </p15:clr>
        </p15:guide>
        <p15:guide id="16" pos="5285">
          <p15:clr>
            <a:srgbClr val="F26B43"/>
          </p15:clr>
        </p15:guide>
        <p15:guide id="17" pos="5408">
          <p15:clr>
            <a:srgbClr val="F26B43"/>
          </p15:clr>
        </p15:guide>
        <p15:guide id="18" pos="6291">
          <p15:clr>
            <a:srgbClr val="F26B43"/>
          </p15:clr>
        </p15:guide>
        <p15:guide id="19" pos="6413">
          <p15:clr>
            <a:srgbClr val="F26B43"/>
          </p15:clr>
        </p15:guide>
        <p15:guide id="20" orient="horz" pos="368">
          <p15:clr>
            <a:srgbClr val="F26B43"/>
          </p15:clr>
        </p15:guide>
        <p15:guide id="21" orient="horz" pos="988">
          <p15:clr>
            <a:srgbClr val="F26B43"/>
          </p15:clr>
        </p15:guide>
        <p15:guide id="22" orient="horz" pos="568">
          <p15:clr>
            <a:srgbClr val="F26B43"/>
          </p15:clr>
        </p15:guide>
        <p15:guide id="23" orient="horz" pos="121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01668F-4F00-0646-B3E8-9FF107686AC8}"/>
              </a:ext>
            </a:extLst>
          </p:cNvPr>
          <p:cNvSpPr>
            <a:spLocks noGrp="1"/>
          </p:cNvSpPr>
          <p:nvPr>
            <p:ph type="title"/>
            <p:custDataLst>
              <p:tags r:id="rId35"/>
            </p:custDataLst>
          </p:nvPr>
        </p:nvSpPr>
        <p:spPr>
          <a:xfrm>
            <a:off x="387925" y="351947"/>
            <a:ext cx="7260336" cy="549381"/>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93AE75A5-C5DD-F24E-B778-058E1A648C58}"/>
              </a:ext>
            </a:extLst>
          </p:cNvPr>
          <p:cNvSpPr>
            <a:spLocks noGrp="1"/>
          </p:cNvSpPr>
          <p:nvPr>
            <p:ph type="body" idx="1"/>
            <p:custDataLst>
              <p:tags r:id="rId36"/>
            </p:custDataLst>
          </p:nvPr>
        </p:nvSpPr>
        <p:spPr>
          <a:xfrm>
            <a:off x="374904" y="1126204"/>
            <a:ext cx="7260336" cy="316513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3301E51-C0D1-1145-9586-FD3CE3D91F61}"/>
              </a:ext>
            </a:extLst>
          </p:cNvPr>
          <p:cNvSpPr>
            <a:spLocks noGrp="1"/>
          </p:cNvSpPr>
          <p:nvPr>
            <p:ph type="sldNum" sz="quarter" idx="4"/>
            <p:custDataLst>
              <p:tags r:id="rId37"/>
            </p:custDataLst>
          </p:nvPr>
        </p:nvSpPr>
        <p:spPr>
          <a:xfrm>
            <a:off x="8410749" y="4681729"/>
            <a:ext cx="352985" cy="280797"/>
          </a:xfrm>
          <a:prstGeom prst="rect">
            <a:avLst/>
          </a:prstGeom>
        </p:spPr>
        <p:txBody>
          <a:bodyPr vert="horz" lIns="91440" tIns="45720" rIns="91440" bIns="45720" rtlCol="0" anchor="ctr"/>
          <a:lstStyle>
            <a:lvl1pPr algn="r">
              <a:defRPr sz="800" b="0" i="0">
                <a:solidFill>
                  <a:schemeClr val="tx1"/>
                </a:solidFill>
                <a:latin typeface="Arial" panose="020B0604020202020204" pitchFamily="34" charset="0"/>
                <a:cs typeface="Arial" panose="020B0604020202020204" pitchFamily="34" charset="0"/>
              </a:defRPr>
            </a:lvl1pPr>
          </a:lstStyle>
          <a:p>
            <a:fld id="{66DE20E4-D496-034F-914D-F7F15B93E95B}" type="slidenum">
              <a:rPr lang="en-US" smtClean="0"/>
              <a:t>‹#›</a:t>
            </a:fld>
            <a:endParaRPr lang="en-US"/>
          </a:p>
        </p:txBody>
      </p:sp>
      <p:sp>
        <p:nvSpPr>
          <p:cNvPr id="8" name="TextBox 7">
            <a:extLst>
              <a:ext uri="{FF2B5EF4-FFF2-40B4-BE49-F238E27FC236}">
                <a16:creationId xmlns:a16="http://schemas.microsoft.com/office/drawing/2014/main" id="{9ED704B1-56F3-BC48-B63B-4E3939705733}"/>
              </a:ext>
            </a:extLst>
          </p:cNvPr>
          <p:cNvSpPr txBox="1"/>
          <p:nvPr userDrawn="1">
            <p:custDataLst>
              <p:tags r:id="rId38"/>
            </p:custDataLst>
          </p:nvPr>
        </p:nvSpPr>
        <p:spPr>
          <a:xfrm>
            <a:off x="822960" y="4749613"/>
            <a:ext cx="2363634" cy="184666"/>
          </a:xfrm>
          <a:prstGeom prst="rect">
            <a:avLst/>
          </a:prstGeom>
          <a:noFill/>
        </p:spPr>
        <p:txBody>
          <a:bodyPr wrap="square" rtlCol="0">
            <a:spAutoFit/>
          </a:bodyPr>
          <a:lstStyle/>
          <a:p>
            <a:pPr marL="0" marR="0" lvl="0" indent="0" algn="l" defTabSz="685783" rtl="0" eaLnBrk="1" fontAlgn="auto" latinLnBrk="0" hangingPunct="1">
              <a:lnSpc>
                <a:spcPct val="100000"/>
              </a:lnSpc>
              <a:spcBef>
                <a:spcPct val="0"/>
              </a:spcBef>
              <a:spcAft>
                <a:spcPct val="0"/>
              </a:spcAft>
              <a:buClrTx/>
              <a:buSzTx/>
              <a:buFontTx/>
              <a:buNone/>
              <a:defRPr/>
            </a:pPr>
            <a:r>
              <a:rPr kumimoji="0" lang="en-US" sz="6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 2021 United HealthCare Services, Inc. All rights reserved.</a:t>
            </a:r>
          </a:p>
        </p:txBody>
      </p:sp>
      <p:sp>
        <p:nvSpPr>
          <p:cNvPr id="10" name="Primary-Client-Logo">
            <a:extLst>
              <a:ext uri="{FF2B5EF4-FFF2-40B4-BE49-F238E27FC236}">
                <a16:creationId xmlns:a16="http://schemas.microsoft.com/office/drawing/2014/main" id="{129DDFE8-CD12-8644-AE9F-FB940196156F}"/>
              </a:ext>
            </a:extLst>
          </p:cNvPr>
          <p:cNvSpPr/>
          <p:nvPr userDrawn="1">
            <p:custDataLst>
              <p:tags r:id="rId39"/>
            </p:custDataLst>
          </p:nvPr>
        </p:nvSpPr>
        <p:spPr>
          <a:xfrm>
            <a:off x="457202" y="4660470"/>
            <a:ext cx="133150" cy="23227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1800"/>
          </a:p>
        </p:txBody>
      </p:sp>
      <p:sp>
        <p:nvSpPr>
          <p:cNvPr id="4" name="Footer Placeholder 3">
            <a:extLst>
              <a:ext uri="{FF2B5EF4-FFF2-40B4-BE49-F238E27FC236}">
                <a16:creationId xmlns:a16="http://schemas.microsoft.com/office/drawing/2014/main" id="{AA7BA7B7-B988-9548-9455-35B566EB356C}"/>
              </a:ext>
            </a:extLst>
          </p:cNvPr>
          <p:cNvSpPr>
            <a:spLocks noGrp="1"/>
          </p:cNvSpPr>
          <p:nvPr>
            <p:ph type="ftr" sz="quarter" idx="3"/>
            <p:custDataLst>
              <p:tags r:id="rId40"/>
            </p:custDataLst>
          </p:nvPr>
        </p:nvSpPr>
        <p:spPr>
          <a:xfrm>
            <a:off x="5935705" y="4681174"/>
            <a:ext cx="2475043" cy="274637"/>
          </a:xfrm>
          <a:prstGeom prst="rect">
            <a:avLst/>
          </a:prstGeom>
        </p:spPr>
        <p:txBody>
          <a:bodyPr vert="horz" lIns="91440" tIns="45720" rIns="91440" bIns="45720" rtlCol="0" anchor="ctr"/>
          <a:lstStyle>
            <a:lvl1pPr algn="r">
              <a:defRPr sz="800">
                <a:solidFill>
                  <a:schemeClr val="tx1"/>
                </a:solidFill>
              </a:defRPr>
            </a:lvl1pPr>
          </a:lstStyle>
          <a:p>
            <a:r>
              <a:rPr lang="en-US"/>
              <a:t>Type Division Name here</a:t>
            </a:r>
          </a:p>
        </p:txBody>
      </p:sp>
    </p:spTree>
    <p:extLst>
      <p:ext uri="{BB962C8B-B14F-4D97-AF65-F5344CB8AC3E}">
        <p14:creationId xmlns:p14="http://schemas.microsoft.com/office/powerpoint/2010/main" val="278771897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 id="2147483791" r:id="rId22"/>
    <p:sldLayoutId id="2147483792" r:id="rId23"/>
    <p:sldLayoutId id="2147483793" r:id="rId24"/>
    <p:sldLayoutId id="2147483794" r:id="rId25"/>
    <p:sldLayoutId id="2147483795" r:id="rId26"/>
    <p:sldLayoutId id="2147483796" r:id="rId27"/>
    <p:sldLayoutId id="2147483797" r:id="rId28"/>
    <p:sldLayoutId id="2147483798" r:id="rId29"/>
    <p:sldLayoutId id="2147483799" r:id="rId30"/>
    <p:sldLayoutId id="2147483800" r:id="rId31"/>
    <p:sldLayoutId id="2147483801" r:id="rId32"/>
    <p:sldLayoutId id="2147483802" r:id="rId33"/>
  </p:sldLayoutIdLst>
  <p:transition/>
  <p:hf hdr="0" ftr="0" dt="0"/>
  <p:txStyles>
    <p:titleStyle>
      <a:lvl1pPr algn="l" defTabSz="685783" rtl="0" eaLnBrk="1" latinLnBrk="0" hangingPunct="1">
        <a:lnSpc>
          <a:spcPct val="100000"/>
        </a:lnSpc>
        <a:spcBef>
          <a:spcPct val="0"/>
        </a:spcBef>
        <a:buNone/>
        <a:defRPr sz="2400" b="1" i="0" kern="1200" spc="0" baseline="0">
          <a:solidFill>
            <a:schemeClr val="accent1"/>
          </a:solidFill>
          <a:latin typeface="+mj-lt"/>
          <a:ea typeface="+mj-ea"/>
          <a:cs typeface="+mj-cs"/>
        </a:defRPr>
      </a:lvl1pPr>
    </p:titleStyle>
    <p:bodyStyle>
      <a:lvl1pPr marL="117472" indent="-117472" algn="l" defTabSz="685783" rtl="0" eaLnBrk="1" latinLnBrk="0" hangingPunct="1">
        <a:lnSpc>
          <a:spcPct val="90000"/>
        </a:lnSpc>
        <a:spcBef>
          <a:spcPts val="300"/>
        </a:spcBef>
        <a:spcAft>
          <a:spcPts val="600"/>
        </a:spcAft>
        <a:buClr>
          <a:schemeClr val="accent1"/>
        </a:buClr>
        <a:buFont typeface="Arial" panose="020B0604020202020204" pitchFamily="34" charset="0"/>
        <a:buChar char="•"/>
        <a:defRPr sz="1425" b="0" i="0" kern="1200">
          <a:solidFill>
            <a:schemeClr val="accent1"/>
          </a:solidFill>
          <a:latin typeface="+mn-lt"/>
          <a:ea typeface="+mn-ea"/>
          <a:cs typeface="Arial" panose="020B0604020202020204" pitchFamily="34" charset="0"/>
        </a:defRPr>
      </a:lvl1pPr>
      <a:lvl2pPr marL="219070" indent="-101597" algn="l" defTabSz="685783" rtl="0" eaLnBrk="1" latinLnBrk="0" hangingPunct="1">
        <a:lnSpc>
          <a:spcPct val="90000"/>
        </a:lnSpc>
        <a:spcBef>
          <a:spcPct val="0"/>
        </a:spcBef>
        <a:spcAft>
          <a:spcPts val="600"/>
        </a:spcAft>
        <a:buClr>
          <a:schemeClr val="accent1"/>
        </a:buClr>
        <a:buFont typeface="System Font Regular"/>
        <a:buChar char="-"/>
        <a:defRPr sz="1425" b="0" i="0" kern="1200">
          <a:solidFill>
            <a:schemeClr val="accent1"/>
          </a:solidFill>
          <a:latin typeface="+mn-lt"/>
          <a:ea typeface="+mn-ea"/>
          <a:cs typeface="Arial" panose="020B0604020202020204" pitchFamily="34" charset="0"/>
        </a:defRPr>
      </a:lvl2pPr>
      <a:lvl3pPr marL="328605" indent="-101597" algn="l" defTabSz="685783"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28" indent="-73023" algn="l" defTabSz="685783" rtl="0" eaLnBrk="1" latinLnBrk="0" hangingPunct="1">
        <a:lnSpc>
          <a:spcPct val="90000"/>
        </a:lnSpc>
        <a:spcBef>
          <a:spcPct val="0"/>
        </a:spcBef>
        <a:spcAft>
          <a:spcPts val="600"/>
        </a:spcAft>
        <a:buClr>
          <a:schemeClr val="accent1"/>
        </a:buClr>
        <a:buFont typeface="System Font Regular"/>
        <a:buChar char="-"/>
        <a:defRPr sz="1125" b="0" i="0" kern="1200">
          <a:solidFill>
            <a:schemeClr val="accent1"/>
          </a:solidFill>
          <a:latin typeface="+mn-lt"/>
          <a:ea typeface="+mn-ea"/>
          <a:cs typeface="Arial" panose="020B0604020202020204" pitchFamily="34" charset="0"/>
        </a:defRPr>
      </a:lvl4pPr>
      <a:lvl5pPr marL="520687" indent="-101597" algn="l" defTabSz="685783" rtl="0" eaLnBrk="1" latinLnBrk="0" hangingPunct="1">
        <a:lnSpc>
          <a:spcPct val="90000"/>
        </a:lnSpc>
        <a:spcBef>
          <a:spcPct val="0"/>
        </a:spcBef>
        <a:spcAft>
          <a:spcPts val="600"/>
        </a:spcAft>
        <a:buClr>
          <a:schemeClr val="accent1"/>
        </a:buClr>
        <a:buFont typeface="Arial" panose="020B0604020202020204" pitchFamily="34" charset="0"/>
        <a:buChar char="•"/>
        <a:defRPr sz="1050" b="0" i="0" kern="1200">
          <a:solidFill>
            <a:schemeClr val="accent1"/>
          </a:solidFill>
          <a:latin typeface="+mn-lt"/>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orient="horz" pos="3931">
          <p15:clr>
            <a:srgbClr val="F26B43"/>
          </p15:clr>
        </p15:guide>
        <p15:guide id="6" pos="7296">
          <p15:clr>
            <a:srgbClr val="F26B43"/>
          </p15:clr>
        </p15:guide>
        <p15:guide id="7" orient="horz" pos="4080">
          <p15:clr>
            <a:srgbClr val="F26B43"/>
          </p15:clr>
        </p15:guide>
        <p15:guide id="8" pos="1267">
          <p15:clr>
            <a:srgbClr val="F26B43"/>
          </p15:clr>
        </p15:guide>
        <p15:guide id="9" pos="1389">
          <p15:clr>
            <a:srgbClr val="F26B43"/>
          </p15:clr>
        </p15:guide>
        <p15:guide id="10" pos="2272">
          <p15:clr>
            <a:srgbClr val="F26B43"/>
          </p15:clr>
        </p15:guide>
        <p15:guide id="11" pos="2395">
          <p15:clr>
            <a:srgbClr val="F26B43"/>
          </p15:clr>
        </p15:guide>
        <p15:guide id="12" pos="3277">
          <p15:clr>
            <a:srgbClr val="F26B43"/>
          </p15:clr>
        </p15:guide>
        <p15:guide id="13" pos="3397">
          <p15:clr>
            <a:srgbClr val="F26B43"/>
          </p15:clr>
        </p15:guide>
        <p15:guide id="14" pos="4283">
          <p15:clr>
            <a:srgbClr val="F26B43"/>
          </p15:clr>
        </p15:guide>
        <p15:guide id="15" pos="4403">
          <p15:clr>
            <a:srgbClr val="F26B43"/>
          </p15:clr>
        </p15:guide>
        <p15:guide id="16" pos="5285">
          <p15:clr>
            <a:srgbClr val="F26B43"/>
          </p15:clr>
        </p15:guide>
        <p15:guide id="17" pos="5408">
          <p15:clr>
            <a:srgbClr val="F26B43"/>
          </p15:clr>
        </p15:guide>
        <p15:guide id="18" pos="6291">
          <p15:clr>
            <a:srgbClr val="F26B43"/>
          </p15:clr>
        </p15:guide>
        <p15:guide id="19" pos="6413">
          <p15:clr>
            <a:srgbClr val="F26B43"/>
          </p15:clr>
        </p15:guide>
        <p15:guide id="20" orient="horz" pos="368">
          <p15:clr>
            <a:srgbClr val="F26B43"/>
          </p15:clr>
        </p15:guide>
        <p15:guide id="21" orient="horz" pos="988">
          <p15:clr>
            <a:srgbClr val="F26B43"/>
          </p15:clr>
        </p15:guide>
        <p15:guide id="22" orient="horz" pos="568">
          <p15:clr>
            <a:srgbClr val="F26B43"/>
          </p15:clr>
        </p15:guide>
        <p15:guide id="23" orient="horz" pos="121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01668F-4F00-0646-B3E8-9FF107686AC8}"/>
              </a:ext>
            </a:extLst>
          </p:cNvPr>
          <p:cNvSpPr>
            <a:spLocks noGrp="1"/>
          </p:cNvSpPr>
          <p:nvPr>
            <p:ph type="title"/>
            <p:custDataLst>
              <p:tags r:id="rId33"/>
            </p:custDataLst>
          </p:nvPr>
        </p:nvSpPr>
        <p:spPr>
          <a:xfrm>
            <a:off x="387925" y="351947"/>
            <a:ext cx="7260336" cy="549381"/>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93AE75A5-C5DD-F24E-B778-058E1A648C58}"/>
              </a:ext>
            </a:extLst>
          </p:cNvPr>
          <p:cNvSpPr>
            <a:spLocks noGrp="1"/>
          </p:cNvSpPr>
          <p:nvPr>
            <p:ph type="body" idx="1"/>
            <p:custDataLst>
              <p:tags r:id="rId34"/>
            </p:custDataLst>
          </p:nvPr>
        </p:nvSpPr>
        <p:spPr>
          <a:xfrm>
            <a:off x="374904" y="1126204"/>
            <a:ext cx="7260336" cy="316513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3301E51-C0D1-1145-9586-FD3CE3D91F61}"/>
              </a:ext>
            </a:extLst>
          </p:cNvPr>
          <p:cNvSpPr>
            <a:spLocks noGrp="1"/>
          </p:cNvSpPr>
          <p:nvPr>
            <p:ph type="sldNum" sz="quarter" idx="4"/>
            <p:custDataLst>
              <p:tags r:id="rId35"/>
            </p:custDataLst>
          </p:nvPr>
        </p:nvSpPr>
        <p:spPr>
          <a:xfrm>
            <a:off x="8410749" y="4681729"/>
            <a:ext cx="352985" cy="280797"/>
          </a:xfrm>
          <a:prstGeom prst="rect">
            <a:avLst/>
          </a:prstGeom>
        </p:spPr>
        <p:txBody>
          <a:bodyPr vert="horz" lIns="91440" tIns="45720" rIns="91440" bIns="45720" rtlCol="0" anchor="ctr"/>
          <a:lstStyle>
            <a:lvl1pPr algn="r">
              <a:defRPr sz="800" b="0" i="0">
                <a:solidFill>
                  <a:schemeClr val="tx1"/>
                </a:solidFill>
                <a:latin typeface="Arial" panose="020B0604020202020204" pitchFamily="34" charset="0"/>
                <a:cs typeface="Arial" panose="020B0604020202020204" pitchFamily="34" charset="0"/>
              </a:defRPr>
            </a:lvl1pPr>
          </a:lstStyle>
          <a:p>
            <a:fld id="{66DE20E4-D496-034F-914D-F7F15B93E95B}" type="slidenum">
              <a:rPr lang="en-US" smtClean="0"/>
              <a:t>‹#›</a:t>
            </a:fld>
            <a:endParaRPr lang="en-US"/>
          </a:p>
        </p:txBody>
      </p:sp>
      <p:sp>
        <p:nvSpPr>
          <p:cNvPr id="8" name="TextBox 7">
            <a:extLst>
              <a:ext uri="{FF2B5EF4-FFF2-40B4-BE49-F238E27FC236}">
                <a16:creationId xmlns:a16="http://schemas.microsoft.com/office/drawing/2014/main" id="{9ED704B1-56F3-BC48-B63B-4E3939705733}"/>
              </a:ext>
            </a:extLst>
          </p:cNvPr>
          <p:cNvSpPr txBox="1"/>
          <p:nvPr userDrawn="1">
            <p:custDataLst>
              <p:tags r:id="rId36"/>
            </p:custDataLst>
          </p:nvPr>
        </p:nvSpPr>
        <p:spPr>
          <a:xfrm>
            <a:off x="822960" y="4749613"/>
            <a:ext cx="2363634" cy="184666"/>
          </a:xfrm>
          <a:prstGeom prst="rect">
            <a:avLst/>
          </a:prstGeom>
          <a:noFill/>
        </p:spPr>
        <p:txBody>
          <a:bodyPr wrap="square" rtlCol="0">
            <a:spAutoFit/>
          </a:bodyPr>
          <a:lstStyle/>
          <a:p>
            <a:pPr marL="0" marR="0" lvl="0" indent="0" algn="l" defTabSz="685783" rtl="0" eaLnBrk="1" fontAlgn="auto" latinLnBrk="0" hangingPunct="1">
              <a:lnSpc>
                <a:spcPct val="100000"/>
              </a:lnSpc>
              <a:spcBef>
                <a:spcPct val="0"/>
              </a:spcBef>
              <a:spcAft>
                <a:spcPct val="0"/>
              </a:spcAft>
              <a:buClrTx/>
              <a:buSzTx/>
              <a:buFontTx/>
              <a:buNone/>
              <a:defRPr/>
            </a:pPr>
            <a:r>
              <a:rPr kumimoji="0" lang="en-US" sz="6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 2021 United HealthCare Services, Inc. All rights reserved.</a:t>
            </a:r>
          </a:p>
        </p:txBody>
      </p:sp>
      <p:sp>
        <p:nvSpPr>
          <p:cNvPr id="10" name="Primary-Client-Logo">
            <a:extLst>
              <a:ext uri="{FF2B5EF4-FFF2-40B4-BE49-F238E27FC236}">
                <a16:creationId xmlns:a16="http://schemas.microsoft.com/office/drawing/2014/main" id="{129DDFE8-CD12-8644-AE9F-FB940196156F}"/>
              </a:ext>
            </a:extLst>
          </p:cNvPr>
          <p:cNvSpPr/>
          <p:nvPr userDrawn="1">
            <p:custDataLst>
              <p:tags r:id="rId37"/>
            </p:custDataLst>
          </p:nvPr>
        </p:nvSpPr>
        <p:spPr>
          <a:xfrm>
            <a:off x="457202" y="4660470"/>
            <a:ext cx="133150" cy="23227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1800"/>
          </a:p>
        </p:txBody>
      </p:sp>
      <p:sp>
        <p:nvSpPr>
          <p:cNvPr id="4" name="Footer Placeholder 3">
            <a:extLst>
              <a:ext uri="{FF2B5EF4-FFF2-40B4-BE49-F238E27FC236}">
                <a16:creationId xmlns:a16="http://schemas.microsoft.com/office/drawing/2014/main" id="{AA7BA7B7-B988-9548-9455-35B566EB356C}"/>
              </a:ext>
            </a:extLst>
          </p:cNvPr>
          <p:cNvSpPr>
            <a:spLocks noGrp="1"/>
          </p:cNvSpPr>
          <p:nvPr>
            <p:ph type="ftr" sz="quarter" idx="3"/>
            <p:custDataLst>
              <p:tags r:id="rId38"/>
            </p:custDataLst>
          </p:nvPr>
        </p:nvSpPr>
        <p:spPr>
          <a:xfrm>
            <a:off x="5935705" y="4681174"/>
            <a:ext cx="2475043" cy="274637"/>
          </a:xfrm>
          <a:prstGeom prst="rect">
            <a:avLst/>
          </a:prstGeom>
        </p:spPr>
        <p:txBody>
          <a:bodyPr vert="horz" lIns="91440" tIns="45720" rIns="91440" bIns="45720" rtlCol="0" anchor="ctr"/>
          <a:lstStyle>
            <a:lvl1pPr algn="r">
              <a:defRPr sz="800">
                <a:solidFill>
                  <a:schemeClr val="tx1"/>
                </a:solidFill>
              </a:defRPr>
            </a:lvl1pPr>
          </a:lstStyle>
          <a:p>
            <a:r>
              <a:rPr lang="en-US"/>
              <a:t>Type Division Name here</a:t>
            </a:r>
          </a:p>
        </p:txBody>
      </p:sp>
    </p:spTree>
    <p:extLst>
      <p:ext uri="{BB962C8B-B14F-4D97-AF65-F5344CB8AC3E}">
        <p14:creationId xmlns:p14="http://schemas.microsoft.com/office/powerpoint/2010/main" val="4280936929"/>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829" r:id="rId26"/>
    <p:sldLayoutId id="2147483830" r:id="rId27"/>
    <p:sldLayoutId id="2147483831" r:id="rId28"/>
    <p:sldLayoutId id="2147483832" r:id="rId29"/>
    <p:sldLayoutId id="2147483833" r:id="rId30"/>
    <p:sldLayoutId id="2147483834" r:id="rId31"/>
  </p:sldLayoutIdLst>
  <p:transition/>
  <p:hf hdr="0" ftr="0" dt="0"/>
  <p:txStyles>
    <p:titleStyle>
      <a:lvl1pPr algn="l" defTabSz="685783" rtl="0" eaLnBrk="1" latinLnBrk="0" hangingPunct="1">
        <a:lnSpc>
          <a:spcPct val="100000"/>
        </a:lnSpc>
        <a:spcBef>
          <a:spcPct val="0"/>
        </a:spcBef>
        <a:buNone/>
        <a:defRPr sz="2400" b="1" i="0" kern="1200" spc="0" baseline="0">
          <a:solidFill>
            <a:schemeClr val="accent1"/>
          </a:solidFill>
          <a:latin typeface="+mj-lt"/>
          <a:ea typeface="+mj-ea"/>
          <a:cs typeface="+mj-cs"/>
        </a:defRPr>
      </a:lvl1pPr>
    </p:titleStyle>
    <p:bodyStyle>
      <a:lvl1pPr marL="117472" indent="-117472" algn="l" defTabSz="685783" rtl="0" eaLnBrk="1" latinLnBrk="0" hangingPunct="1">
        <a:lnSpc>
          <a:spcPct val="90000"/>
        </a:lnSpc>
        <a:spcBef>
          <a:spcPts val="300"/>
        </a:spcBef>
        <a:spcAft>
          <a:spcPts val="600"/>
        </a:spcAft>
        <a:buClr>
          <a:schemeClr val="accent1"/>
        </a:buClr>
        <a:buFont typeface="Arial" panose="020B0604020202020204" pitchFamily="34" charset="0"/>
        <a:buChar char="•"/>
        <a:defRPr sz="1425" b="0" i="0" kern="1200">
          <a:solidFill>
            <a:schemeClr val="accent1"/>
          </a:solidFill>
          <a:latin typeface="+mn-lt"/>
          <a:ea typeface="+mn-ea"/>
          <a:cs typeface="Arial" panose="020B0604020202020204" pitchFamily="34" charset="0"/>
        </a:defRPr>
      </a:lvl1pPr>
      <a:lvl2pPr marL="219070" indent="-101597" algn="l" defTabSz="685783" rtl="0" eaLnBrk="1" latinLnBrk="0" hangingPunct="1">
        <a:lnSpc>
          <a:spcPct val="90000"/>
        </a:lnSpc>
        <a:spcBef>
          <a:spcPct val="0"/>
        </a:spcBef>
        <a:spcAft>
          <a:spcPts val="600"/>
        </a:spcAft>
        <a:buClr>
          <a:schemeClr val="accent1"/>
        </a:buClr>
        <a:buFont typeface="System Font Regular"/>
        <a:buChar char="-"/>
        <a:defRPr sz="1425" b="0" i="0" kern="1200">
          <a:solidFill>
            <a:schemeClr val="accent1"/>
          </a:solidFill>
          <a:latin typeface="+mn-lt"/>
          <a:ea typeface="+mn-ea"/>
          <a:cs typeface="Arial" panose="020B0604020202020204" pitchFamily="34" charset="0"/>
        </a:defRPr>
      </a:lvl2pPr>
      <a:lvl3pPr marL="328605" indent="-101597" algn="l" defTabSz="685783"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28" indent="-73023" algn="l" defTabSz="685783" rtl="0" eaLnBrk="1" latinLnBrk="0" hangingPunct="1">
        <a:lnSpc>
          <a:spcPct val="90000"/>
        </a:lnSpc>
        <a:spcBef>
          <a:spcPct val="0"/>
        </a:spcBef>
        <a:spcAft>
          <a:spcPts val="600"/>
        </a:spcAft>
        <a:buClr>
          <a:schemeClr val="accent1"/>
        </a:buClr>
        <a:buFont typeface="System Font Regular"/>
        <a:buChar char="-"/>
        <a:defRPr sz="1125" b="0" i="0" kern="1200">
          <a:solidFill>
            <a:schemeClr val="accent1"/>
          </a:solidFill>
          <a:latin typeface="+mn-lt"/>
          <a:ea typeface="+mn-ea"/>
          <a:cs typeface="Arial" panose="020B0604020202020204" pitchFamily="34" charset="0"/>
        </a:defRPr>
      </a:lvl4pPr>
      <a:lvl5pPr marL="520687" indent="-101597" algn="l" defTabSz="685783" rtl="0" eaLnBrk="1" latinLnBrk="0" hangingPunct="1">
        <a:lnSpc>
          <a:spcPct val="90000"/>
        </a:lnSpc>
        <a:spcBef>
          <a:spcPct val="0"/>
        </a:spcBef>
        <a:spcAft>
          <a:spcPts val="600"/>
        </a:spcAft>
        <a:buClr>
          <a:schemeClr val="accent1"/>
        </a:buClr>
        <a:buFont typeface="Arial" panose="020B0604020202020204" pitchFamily="34" charset="0"/>
        <a:buChar char="•"/>
        <a:defRPr sz="1050" b="0" i="0" kern="1200">
          <a:solidFill>
            <a:schemeClr val="accent1"/>
          </a:solidFill>
          <a:latin typeface="+mn-lt"/>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orient="horz" pos="3931">
          <p15:clr>
            <a:srgbClr val="F26B43"/>
          </p15:clr>
        </p15:guide>
        <p15:guide id="6" pos="7296">
          <p15:clr>
            <a:srgbClr val="F26B43"/>
          </p15:clr>
        </p15:guide>
        <p15:guide id="7" orient="horz" pos="4080">
          <p15:clr>
            <a:srgbClr val="F26B43"/>
          </p15:clr>
        </p15:guide>
        <p15:guide id="8" pos="1267">
          <p15:clr>
            <a:srgbClr val="F26B43"/>
          </p15:clr>
        </p15:guide>
        <p15:guide id="9" pos="1389">
          <p15:clr>
            <a:srgbClr val="F26B43"/>
          </p15:clr>
        </p15:guide>
        <p15:guide id="10" pos="2272">
          <p15:clr>
            <a:srgbClr val="F26B43"/>
          </p15:clr>
        </p15:guide>
        <p15:guide id="11" pos="2395">
          <p15:clr>
            <a:srgbClr val="F26B43"/>
          </p15:clr>
        </p15:guide>
        <p15:guide id="12" pos="3277">
          <p15:clr>
            <a:srgbClr val="F26B43"/>
          </p15:clr>
        </p15:guide>
        <p15:guide id="13" pos="3397">
          <p15:clr>
            <a:srgbClr val="F26B43"/>
          </p15:clr>
        </p15:guide>
        <p15:guide id="14" pos="4283">
          <p15:clr>
            <a:srgbClr val="F26B43"/>
          </p15:clr>
        </p15:guide>
        <p15:guide id="15" pos="4403">
          <p15:clr>
            <a:srgbClr val="F26B43"/>
          </p15:clr>
        </p15:guide>
        <p15:guide id="16" pos="5285">
          <p15:clr>
            <a:srgbClr val="F26B43"/>
          </p15:clr>
        </p15:guide>
        <p15:guide id="17" pos="5408">
          <p15:clr>
            <a:srgbClr val="F26B43"/>
          </p15:clr>
        </p15:guide>
        <p15:guide id="18" pos="6291">
          <p15:clr>
            <a:srgbClr val="F26B43"/>
          </p15:clr>
        </p15:guide>
        <p15:guide id="19" pos="6413">
          <p15:clr>
            <a:srgbClr val="F26B43"/>
          </p15:clr>
        </p15:guide>
        <p15:guide id="20" orient="horz" pos="368">
          <p15:clr>
            <a:srgbClr val="F26B43"/>
          </p15:clr>
        </p15:guide>
        <p15:guide id="21" orient="horz" pos="988">
          <p15:clr>
            <a:srgbClr val="F26B43"/>
          </p15:clr>
        </p15:guide>
        <p15:guide id="22" orient="horz" pos="568">
          <p15:clr>
            <a:srgbClr val="F26B43"/>
          </p15:clr>
        </p15:guide>
        <p15:guide id="23" orient="horz" pos="121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8682887" y="4795687"/>
            <a:ext cx="117020" cy="115416"/>
          </a:xfrm>
          <a:prstGeom prst="rect">
            <a:avLst/>
          </a:prstGeom>
          <a:noFill/>
        </p:spPr>
        <p:txBody>
          <a:bodyPr wrap="none" lIns="0" tIns="0" rIns="0" bIns="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5A598C3-6D56-4DAD-9460-40026567CEE1}" type="slidenum">
              <a:rPr kumimoji="0" lang="en-US" sz="750" b="1" i="0" u="none" strike="noStrike" kern="1200" cap="none" spc="0" normalizeH="0" baseline="0" noProof="0" smtClean="0">
                <a:ln>
                  <a:noFill/>
                </a:ln>
                <a:solidFill>
                  <a:srgbClr val="5A5A5A"/>
                </a:solidFill>
                <a:effectLst/>
                <a:uLnTx/>
                <a:uFillTx/>
                <a:latin typeface="Arial"/>
                <a:cs typeface="Arial"/>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1" i="0" u="none" strike="noStrike" kern="1200" cap="none" spc="0" normalizeH="0" baseline="0" noProof="0">
              <a:ln>
                <a:noFill/>
              </a:ln>
              <a:solidFill>
                <a:srgbClr val="5A5A5A"/>
              </a:solidFill>
              <a:effectLst/>
              <a:uLnTx/>
              <a:uFillTx/>
              <a:latin typeface="Arial"/>
              <a:cs typeface="Aria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342900" y="1179576"/>
            <a:ext cx="8455914" cy="294756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C10793CF-0AE6-7808-A689-FFB2B6A5B900}"/>
              </a:ext>
            </a:extLst>
          </p:cNvPr>
          <p:cNvSpPr txBox="1"/>
          <p:nvPr userDrawn="1">
            <p:custDataLst>
              <p:tags r:id="rId10"/>
            </p:custDataLst>
          </p:nvPr>
        </p:nvSpPr>
        <p:spPr>
          <a:xfrm>
            <a:off x="822960" y="4749613"/>
            <a:ext cx="2363634" cy="184666"/>
          </a:xfrm>
          <a:prstGeom prst="rect">
            <a:avLst/>
          </a:prstGeom>
          <a:noFill/>
        </p:spPr>
        <p:txBody>
          <a:bodyPr wrap="square" rtlCol="0">
            <a:spAutoFit/>
          </a:bodyPr>
          <a:lstStyle/>
          <a:p>
            <a:pPr marL="0" marR="0" lvl="0" indent="0" algn="l" defTabSz="685783" rtl="0" eaLnBrk="1" fontAlgn="auto" latinLnBrk="0" hangingPunct="1">
              <a:lnSpc>
                <a:spcPct val="100000"/>
              </a:lnSpc>
              <a:spcBef>
                <a:spcPct val="0"/>
              </a:spcBef>
              <a:spcAft>
                <a:spcPct val="0"/>
              </a:spcAft>
              <a:buClrTx/>
              <a:buSzTx/>
              <a:buFontTx/>
              <a:buNone/>
              <a:defRPr/>
            </a:pPr>
            <a:r>
              <a:rPr kumimoji="0" lang="en-US" sz="6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 2021 United HealthCare Services, Inc. All rights reserved.</a:t>
            </a:r>
          </a:p>
        </p:txBody>
      </p:sp>
      <p:sp>
        <p:nvSpPr>
          <p:cNvPr id="4" name="Primary-Client-Logo">
            <a:extLst>
              <a:ext uri="{FF2B5EF4-FFF2-40B4-BE49-F238E27FC236}">
                <a16:creationId xmlns:a16="http://schemas.microsoft.com/office/drawing/2014/main" id="{675EF0FA-C467-F0A9-0598-0BB024F6C611}"/>
              </a:ext>
            </a:extLst>
          </p:cNvPr>
          <p:cNvSpPr/>
          <p:nvPr userDrawn="1">
            <p:custDataLst>
              <p:tags r:id="rId11"/>
            </p:custDataLst>
          </p:nvPr>
        </p:nvSpPr>
        <p:spPr>
          <a:xfrm>
            <a:off x="457202" y="4660470"/>
            <a:ext cx="133150" cy="23227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1800">
              <a:solidFill>
                <a:schemeClr val="accent1"/>
              </a:solidFill>
            </a:endParaRPr>
          </a:p>
        </p:txBody>
      </p:sp>
    </p:spTree>
    <p:extLst>
      <p:ext uri="{BB962C8B-B14F-4D97-AF65-F5344CB8AC3E}">
        <p14:creationId xmlns:p14="http://schemas.microsoft.com/office/powerpoint/2010/main" val="2326936925"/>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Lst>
  <p:transition/>
  <p:txStyles>
    <p:titleStyle>
      <a:lvl1pPr algn="l" defTabSz="685800" rtl="0" eaLnBrk="1" latinLnBrk="0" hangingPunct="1">
        <a:lnSpc>
          <a:spcPct val="90000"/>
        </a:lnSpc>
        <a:spcBef>
          <a:spcPct val="0"/>
        </a:spcBef>
        <a:buNone/>
        <a:defRPr sz="1650" b="1" kern="1200">
          <a:solidFill>
            <a:schemeClr val="accent6"/>
          </a:solidFill>
          <a:latin typeface="+mj-lt"/>
          <a:ea typeface="+mj-ea"/>
          <a:cs typeface="+mj-cs"/>
        </a:defRPr>
      </a:lvl1pPr>
    </p:titleStyle>
    <p:bodyStyle>
      <a:lvl1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1pPr>
      <a:lvl2pPr marL="171450" indent="-171450" algn="l" defTabSz="685800" rtl="0" eaLnBrk="1" latinLnBrk="0" hangingPunct="1">
        <a:lnSpc>
          <a:spcPct val="100000"/>
        </a:lnSpc>
        <a:spcBef>
          <a:spcPts val="450"/>
        </a:spcBef>
        <a:buClr>
          <a:schemeClr val="tx1"/>
        </a:buClr>
        <a:buFont typeface="Arial" panose="020B0604020202020204" pitchFamily="34" charset="0"/>
        <a:buChar char="•"/>
        <a:defRPr sz="1350" kern="1200">
          <a:solidFill>
            <a:schemeClr val="tx1"/>
          </a:solidFill>
          <a:latin typeface="+mn-lt"/>
          <a:ea typeface="+mn-ea"/>
          <a:cs typeface="+mn-cs"/>
        </a:defRPr>
      </a:lvl2pPr>
      <a:lvl3pPr marL="173831" indent="0" algn="l" defTabSz="685800" rtl="0" eaLnBrk="1" latinLnBrk="0" hangingPunct="1">
        <a:lnSpc>
          <a:spcPct val="100000"/>
        </a:lnSpc>
        <a:spcBef>
          <a:spcPts val="450"/>
        </a:spcBef>
        <a:buFontTx/>
        <a:buNone/>
        <a:defRPr sz="1350" kern="1200">
          <a:solidFill>
            <a:schemeClr val="tx1"/>
          </a:solidFill>
          <a:latin typeface="+mn-lt"/>
          <a:ea typeface="+mn-ea"/>
          <a:cs typeface="+mn-cs"/>
        </a:defRPr>
      </a:lvl3pPr>
      <a:lvl4pPr marL="342900" indent="-171450" algn="l" defTabSz="685800" rtl="0" eaLnBrk="1" latinLnBrk="0" hangingPunct="1">
        <a:lnSpc>
          <a:spcPct val="100000"/>
        </a:lnSpc>
        <a:spcBef>
          <a:spcPts val="450"/>
        </a:spcBef>
        <a:buClr>
          <a:schemeClr val="tx1"/>
        </a:buClr>
        <a:buFont typeface="Arial" panose="020B0604020202020204" pitchFamily="34" charset="0"/>
        <a:buChar char="–"/>
        <a:defRPr sz="1200" kern="1200">
          <a:solidFill>
            <a:schemeClr val="tx1"/>
          </a:solidFill>
          <a:latin typeface="+mn-lt"/>
          <a:ea typeface="+mn-ea"/>
          <a:cs typeface="+mn-cs"/>
        </a:defRPr>
      </a:lvl4pPr>
      <a:lvl5pPr marL="516731" indent="-171450" algn="l" defTabSz="685800" rtl="0" eaLnBrk="1" latinLnBrk="0" hangingPunct="1">
        <a:lnSpc>
          <a:spcPct val="100000"/>
        </a:lnSpc>
        <a:spcBef>
          <a:spcPts val="450"/>
        </a:spcBef>
        <a:buClr>
          <a:schemeClr val="tx1"/>
        </a:buClr>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975" kern="1200">
          <a:solidFill>
            <a:schemeClr val="tx1"/>
          </a:solidFill>
          <a:latin typeface="+mn-lt"/>
          <a:ea typeface="+mn-ea"/>
          <a:cs typeface="+mn-cs"/>
        </a:defRPr>
      </a:lvl1pPr>
      <a:lvl2pPr marL="0" algn="l" defTabSz="685800" rtl="0" eaLnBrk="1" latinLnBrk="0" hangingPunct="1">
        <a:defRPr sz="975" kern="1200">
          <a:solidFill>
            <a:schemeClr val="tx1"/>
          </a:solidFill>
          <a:latin typeface="+mn-lt"/>
          <a:ea typeface="+mn-ea"/>
          <a:cs typeface="+mn-cs"/>
        </a:defRPr>
      </a:lvl2pPr>
      <a:lvl3pPr marL="0" algn="l" defTabSz="685800" rtl="0" eaLnBrk="1" latinLnBrk="0" hangingPunct="1">
        <a:defRPr sz="975" kern="1200">
          <a:solidFill>
            <a:schemeClr val="tx1"/>
          </a:solidFill>
          <a:latin typeface="+mn-lt"/>
          <a:ea typeface="+mn-ea"/>
          <a:cs typeface="+mn-cs"/>
        </a:defRPr>
      </a:lvl3pPr>
      <a:lvl4pPr marL="0" algn="l" defTabSz="685800" rtl="0" eaLnBrk="1" latinLnBrk="0" hangingPunct="1">
        <a:defRPr sz="975" kern="1200">
          <a:solidFill>
            <a:schemeClr val="tx1"/>
          </a:solidFill>
          <a:latin typeface="+mn-lt"/>
          <a:ea typeface="+mn-ea"/>
          <a:cs typeface="+mn-cs"/>
        </a:defRPr>
      </a:lvl4pPr>
      <a:lvl5pPr marL="0" algn="l" defTabSz="685800" rtl="0" eaLnBrk="1" latinLnBrk="0" hangingPunct="1">
        <a:defRPr sz="975" kern="1200">
          <a:solidFill>
            <a:schemeClr val="tx1"/>
          </a:solidFill>
          <a:latin typeface="+mn-lt"/>
          <a:ea typeface="+mn-ea"/>
          <a:cs typeface="+mn-cs"/>
        </a:defRPr>
      </a:lvl5pPr>
      <a:lvl6pPr marL="0" algn="l" defTabSz="685800" rtl="0" eaLnBrk="1" latinLnBrk="0" hangingPunct="1">
        <a:defRPr sz="975" kern="1200">
          <a:solidFill>
            <a:schemeClr val="tx1"/>
          </a:solidFill>
          <a:latin typeface="+mn-lt"/>
          <a:ea typeface="+mn-ea"/>
          <a:cs typeface="+mn-cs"/>
        </a:defRPr>
      </a:lvl6pPr>
      <a:lvl7pPr marL="0" algn="l" defTabSz="685800" rtl="0" eaLnBrk="1" latinLnBrk="0" hangingPunct="1">
        <a:defRPr sz="975" kern="1200">
          <a:solidFill>
            <a:schemeClr val="tx1"/>
          </a:solidFill>
          <a:latin typeface="+mn-lt"/>
          <a:ea typeface="+mn-ea"/>
          <a:cs typeface="+mn-cs"/>
        </a:defRPr>
      </a:lvl7pPr>
      <a:lvl8pPr marL="0" algn="l" defTabSz="685800" rtl="0" eaLnBrk="1" latinLnBrk="0" hangingPunct="1">
        <a:defRPr sz="975" kern="1200">
          <a:solidFill>
            <a:schemeClr val="tx1"/>
          </a:solidFill>
          <a:latin typeface="+mn-lt"/>
          <a:ea typeface="+mn-ea"/>
          <a:cs typeface="+mn-cs"/>
        </a:defRPr>
      </a:lvl8pPr>
      <a:lvl9pPr marL="0" algn="l" defTabSz="685800" rtl="0" eaLnBrk="1" latinLnBrk="0" hangingPunct="1">
        <a:defRPr sz="975"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guide id="5" orient="horz" pos="3936">
          <p15:clr>
            <a:srgbClr val="C35EA4"/>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3524252" y="4823725"/>
            <a:ext cx="2095498" cy="80791"/>
          </a:xfrm>
          <a:prstGeom prst="rect">
            <a:avLst/>
          </a:prstGeom>
          <a:noFill/>
        </p:spPr>
        <p:txBody>
          <a:bodyPr wrap="square" lIns="0" tIns="0" rIns="0" bIns="0" rtlCol="0">
            <a:spAutoFit/>
          </a:bodyPr>
          <a:lstStyle/>
          <a:p>
            <a:pPr algn="ctr"/>
            <a:r>
              <a:rPr lang="en-US" sz="525" b="0" spc="0" baseline="0">
                <a:solidFill>
                  <a:schemeClr val="accent3"/>
                </a:solidFill>
              </a:rPr>
              <a:t>© 2023 Optum Rx. All rights reserved.</a:t>
            </a:r>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8682887" y="4795687"/>
            <a:ext cx="117020" cy="115416"/>
          </a:xfrm>
          <a:prstGeom prst="rect">
            <a:avLst/>
          </a:prstGeom>
          <a:noFill/>
        </p:spPr>
        <p:txBody>
          <a:bodyPr wrap="none" lIns="0" tIns="0" rIns="0" bIns="0" rtlCol="0">
            <a:spAutoFit/>
          </a:bodyPr>
          <a:lstStyle/>
          <a:p>
            <a:pPr algn="r"/>
            <a:fld id="{F5A598C3-6D56-4DAD-9460-40026567CEE1}" type="slidenum">
              <a:rPr lang="en-US" sz="750" b="1" smtClean="0">
                <a:solidFill>
                  <a:schemeClr val="accent3"/>
                </a:solidFill>
              </a:rPr>
              <a:pPr algn="r"/>
              <a:t>‹#›</a:t>
            </a:fld>
            <a:endParaRPr lang="en-US" sz="750" b="1">
              <a:solidFill>
                <a:schemeClr val="accent3"/>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342900" y="1179576"/>
            <a:ext cx="8455914" cy="294756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rimary-Client-Logo" descr="Optum Rx logo.">
            <a:extLst>
              <a:ext uri="{FF2B5EF4-FFF2-40B4-BE49-F238E27FC236}">
                <a16:creationId xmlns:a16="http://schemas.microsoft.com/office/drawing/2014/main" id="{AB08EF2C-41D8-4CB4-B11C-D710E99187C0}"/>
              </a:ext>
            </a:extLst>
          </p:cNvPr>
          <p:cNvPicPr>
            <a:picLocks noChangeAspect="1"/>
          </p:cNvPicPr>
          <p:nvPr userDrawn="1"/>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bwMode="gray">
          <a:xfrm>
            <a:off x="332553" y="4746522"/>
            <a:ext cx="892601" cy="189160"/>
          </a:xfrm>
          <a:prstGeom prst="rect">
            <a:avLst/>
          </a:prstGeom>
        </p:spPr>
      </p:pic>
    </p:spTree>
    <p:extLst>
      <p:ext uri="{BB962C8B-B14F-4D97-AF65-F5344CB8AC3E}">
        <p14:creationId xmlns:p14="http://schemas.microsoft.com/office/powerpoint/2010/main" val="1779944048"/>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 id="2147483862" r:id="rId18"/>
    <p:sldLayoutId id="2147483863" r:id="rId19"/>
    <p:sldLayoutId id="2147483864" r:id="rId20"/>
  </p:sldLayoutIdLst>
  <p:transition/>
  <p:txStyles>
    <p:titleStyle>
      <a:lvl1pPr algn="l" defTabSz="685800" rtl="0" eaLnBrk="1" latinLnBrk="0" hangingPunct="1">
        <a:lnSpc>
          <a:spcPct val="90000"/>
        </a:lnSpc>
        <a:spcBef>
          <a:spcPct val="0"/>
        </a:spcBef>
        <a:buNone/>
        <a:defRPr sz="1650" b="1" kern="1200">
          <a:solidFill>
            <a:schemeClr val="accent6"/>
          </a:solidFill>
          <a:latin typeface="+mj-lt"/>
          <a:ea typeface="+mj-ea"/>
          <a:cs typeface="+mj-cs"/>
        </a:defRPr>
      </a:lvl1pPr>
    </p:titleStyle>
    <p:bodyStyle>
      <a:lvl1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1pPr>
      <a:lvl2pPr marL="171450" indent="-171450" algn="l" defTabSz="685800" rtl="0" eaLnBrk="1" latinLnBrk="0" hangingPunct="1">
        <a:lnSpc>
          <a:spcPct val="100000"/>
        </a:lnSpc>
        <a:spcBef>
          <a:spcPts val="450"/>
        </a:spcBef>
        <a:buClr>
          <a:schemeClr val="tx1"/>
        </a:buClr>
        <a:buFont typeface="Arial" panose="020B0604020202020204" pitchFamily="34" charset="0"/>
        <a:buChar char="•"/>
        <a:defRPr sz="1350" kern="1200">
          <a:solidFill>
            <a:schemeClr val="tx1"/>
          </a:solidFill>
          <a:latin typeface="+mn-lt"/>
          <a:ea typeface="+mn-ea"/>
          <a:cs typeface="+mn-cs"/>
        </a:defRPr>
      </a:lvl2pPr>
      <a:lvl3pPr marL="173831" indent="0" algn="l" defTabSz="685800" rtl="0" eaLnBrk="1" latinLnBrk="0" hangingPunct="1">
        <a:lnSpc>
          <a:spcPct val="100000"/>
        </a:lnSpc>
        <a:spcBef>
          <a:spcPts val="450"/>
        </a:spcBef>
        <a:buFontTx/>
        <a:buNone/>
        <a:defRPr sz="1350" kern="1200">
          <a:solidFill>
            <a:schemeClr val="tx1"/>
          </a:solidFill>
          <a:latin typeface="+mn-lt"/>
          <a:ea typeface="+mn-ea"/>
          <a:cs typeface="+mn-cs"/>
        </a:defRPr>
      </a:lvl3pPr>
      <a:lvl4pPr marL="342900" indent="-171450" algn="l" defTabSz="685800" rtl="0" eaLnBrk="1" latinLnBrk="0" hangingPunct="1">
        <a:lnSpc>
          <a:spcPct val="100000"/>
        </a:lnSpc>
        <a:spcBef>
          <a:spcPts val="450"/>
        </a:spcBef>
        <a:buClr>
          <a:schemeClr val="tx1"/>
        </a:buClr>
        <a:buFont typeface="Arial" panose="020B0604020202020204" pitchFamily="34" charset="0"/>
        <a:buChar char="–"/>
        <a:defRPr sz="1200" kern="1200">
          <a:solidFill>
            <a:schemeClr val="tx1"/>
          </a:solidFill>
          <a:latin typeface="+mn-lt"/>
          <a:ea typeface="+mn-ea"/>
          <a:cs typeface="+mn-cs"/>
        </a:defRPr>
      </a:lvl4pPr>
      <a:lvl5pPr marL="516731" indent="-171450" algn="l" defTabSz="685800" rtl="0" eaLnBrk="1" latinLnBrk="0" hangingPunct="1">
        <a:lnSpc>
          <a:spcPct val="100000"/>
        </a:lnSpc>
        <a:spcBef>
          <a:spcPts val="450"/>
        </a:spcBef>
        <a:buClr>
          <a:schemeClr val="tx1"/>
        </a:buClr>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975" kern="1200">
          <a:solidFill>
            <a:schemeClr val="tx1"/>
          </a:solidFill>
          <a:latin typeface="+mn-lt"/>
          <a:ea typeface="+mn-ea"/>
          <a:cs typeface="+mn-cs"/>
        </a:defRPr>
      </a:lvl1pPr>
      <a:lvl2pPr marL="0" algn="l" defTabSz="685800" rtl="0" eaLnBrk="1" latinLnBrk="0" hangingPunct="1">
        <a:defRPr sz="975" kern="1200">
          <a:solidFill>
            <a:schemeClr val="tx1"/>
          </a:solidFill>
          <a:latin typeface="+mn-lt"/>
          <a:ea typeface="+mn-ea"/>
          <a:cs typeface="+mn-cs"/>
        </a:defRPr>
      </a:lvl2pPr>
      <a:lvl3pPr marL="0" algn="l" defTabSz="685800" rtl="0" eaLnBrk="1" latinLnBrk="0" hangingPunct="1">
        <a:defRPr sz="975" kern="1200">
          <a:solidFill>
            <a:schemeClr val="tx1"/>
          </a:solidFill>
          <a:latin typeface="+mn-lt"/>
          <a:ea typeface="+mn-ea"/>
          <a:cs typeface="+mn-cs"/>
        </a:defRPr>
      </a:lvl3pPr>
      <a:lvl4pPr marL="0" algn="l" defTabSz="685800" rtl="0" eaLnBrk="1" latinLnBrk="0" hangingPunct="1">
        <a:defRPr sz="975" kern="1200">
          <a:solidFill>
            <a:schemeClr val="tx1"/>
          </a:solidFill>
          <a:latin typeface="+mn-lt"/>
          <a:ea typeface="+mn-ea"/>
          <a:cs typeface="+mn-cs"/>
        </a:defRPr>
      </a:lvl4pPr>
      <a:lvl5pPr marL="0" algn="l" defTabSz="685800" rtl="0" eaLnBrk="1" latinLnBrk="0" hangingPunct="1">
        <a:defRPr sz="975" kern="1200">
          <a:solidFill>
            <a:schemeClr val="tx1"/>
          </a:solidFill>
          <a:latin typeface="+mn-lt"/>
          <a:ea typeface="+mn-ea"/>
          <a:cs typeface="+mn-cs"/>
        </a:defRPr>
      </a:lvl5pPr>
      <a:lvl6pPr marL="0" algn="l" defTabSz="685800" rtl="0" eaLnBrk="1" latinLnBrk="0" hangingPunct="1">
        <a:defRPr sz="975" kern="1200">
          <a:solidFill>
            <a:schemeClr val="tx1"/>
          </a:solidFill>
          <a:latin typeface="+mn-lt"/>
          <a:ea typeface="+mn-ea"/>
          <a:cs typeface="+mn-cs"/>
        </a:defRPr>
      </a:lvl6pPr>
      <a:lvl7pPr marL="0" algn="l" defTabSz="685800" rtl="0" eaLnBrk="1" latinLnBrk="0" hangingPunct="1">
        <a:defRPr sz="975" kern="1200">
          <a:solidFill>
            <a:schemeClr val="tx1"/>
          </a:solidFill>
          <a:latin typeface="+mn-lt"/>
          <a:ea typeface="+mn-ea"/>
          <a:cs typeface="+mn-cs"/>
        </a:defRPr>
      </a:lvl7pPr>
      <a:lvl8pPr marL="0" algn="l" defTabSz="685800" rtl="0" eaLnBrk="1" latinLnBrk="0" hangingPunct="1">
        <a:defRPr sz="975" kern="1200">
          <a:solidFill>
            <a:schemeClr val="tx1"/>
          </a:solidFill>
          <a:latin typeface="+mn-lt"/>
          <a:ea typeface="+mn-ea"/>
          <a:cs typeface="+mn-cs"/>
        </a:defRPr>
      </a:lvl8pPr>
      <a:lvl9pPr marL="0" algn="l" defTabSz="685800" rtl="0" eaLnBrk="1" latinLnBrk="0" hangingPunct="1">
        <a:defRPr sz="975"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guide id="5" orient="horz" pos="3936">
          <p15:clr>
            <a:srgbClr val="C35EA4"/>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14" name="Copyright">
            <a:extLst>
              <a:ext uri="{FF2B5EF4-FFF2-40B4-BE49-F238E27FC236}">
                <a16:creationId xmlns:a16="http://schemas.microsoft.com/office/drawing/2014/main" id="{60BE7E32-782B-4635-9369-4283481B5B95}"/>
              </a:ext>
            </a:extLst>
          </p:cNvPr>
          <p:cNvSpPr txBox="1"/>
          <p:nvPr/>
        </p:nvSpPr>
        <p:spPr bwMode="gray">
          <a:xfrm>
            <a:off x="3524252" y="4823725"/>
            <a:ext cx="2095498" cy="80791"/>
          </a:xfrm>
          <a:prstGeom prst="rect">
            <a:avLst/>
          </a:prstGeom>
          <a:noFill/>
        </p:spPr>
        <p:txBody>
          <a:bodyPr wrap="square" lIns="0" tIns="0" rIns="0" bIns="0" rtlCol="0">
            <a:spAutoFit/>
          </a:bodyPr>
          <a:lstStyle/>
          <a:p>
            <a:pPr algn="ctr"/>
            <a:r>
              <a:rPr lang="en-US" sz="525" b="0" spc="0" baseline="0" dirty="0">
                <a:solidFill>
                  <a:schemeClr val="accent3"/>
                </a:solidFill>
              </a:rPr>
              <a:t>© 2023 Optum Rx. All rights reserved.</a:t>
            </a:r>
          </a:p>
        </p:txBody>
      </p:sp>
      <p:sp>
        <p:nvSpPr>
          <p:cNvPr id="11" name="Page number">
            <a:extLst>
              <a:ext uri="{FF2B5EF4-FFF2-40B4-BE49-F238E27FC236}">
                <a16:creationId xmlns:a16="http://schemas.microsoft.com/office/drawing/2014/main" id="{43B6C28E-DF9A-44F3-A9C1-829C74510E39}"/>
              </a:ext>
            </a:extLst>
          </p:cNvPr>
          <p:cNvSpPr txBox="1"/>
          <p:nvPr/>
        </p:nvSpPr>
        <p:spPr bwMode="gray">
          <a:xfrm>
            <a:off x="8682887" y="4795687"/>
            <a:ext cx="117020" cy="115416"/>
          </a:xfrm>
          <a:prstGeom prst="rect">
            <a:avLst/>
          </a:prstGeom>
          <a:noFill/>
        </p:spPr>
        <p:txBody>
          <a:bodyPr wrap="none" lIns="0" tIns="0" rIns="0" bIns="0" rtlCol="0">
            <a:spAutoFit/>
          </a:bodyPr>
          <a:lstStyle/>
          <a:p>
            <a:pPr algn="r"/>
            <a:fld id="{F5A598C3-6D56-4DAD-9460-40026567CEE1}" type="slidenum">
              <a:rPr lang="en-US" sz="750" b="1" smtClean="0">
                <a:solidFill>
                  <a:schemeClr val="accent3"/>
                </a:solidFill>
              </a:rPr>
              <a:pPr algn="r"/>
              <a:t>‹#›</a:t>
            </a:fld>
            <a:endParaRPr lang="en-US" sz="750" b="1" dirty="0">
              <a:solidFill>
                <a:schemeClr val="accent3"/>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342900" y="1179576"/>
            <a:ext cx="8455914" cy="294756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Optum Rx logo" descr="Optum Rx logo.">
            <a:extLst>
              <a:ext uri="{FF2B5EF4-FFF2-40B4-BE49-F238E27FC236}">
                <a16:creationId xmlns:a16="http://schemas.microsoft.com/office/drawing/2014/main" id="{AB08EF2C-41D8-4CB4-B11C-D710E99187C0}"/>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bwMode="gray">
          <a:xfrm>
            <a:off x="332553" y="4746522"/>
            <a:ext cx="892601" cy="189160"/>
          </a:xfrm>
          <a:prstGeom prst="rect">
            <a:avLst/>
          </a:prstGeom>
        </p:spPr>
      </p:pic>
    </p:spTree>
    <p:extLst>
      <p:ext uri="{BB962C8B-B14F-4D97-AF65-F5344CB8AC3E}">
        <p14:creationId xmlns:p14="http://schemas.microsoft.com/office/powerpoint/2010/main" val="2290029556"/>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 id="2147483886" r:id="rId21"/>
    <p:sldLayoutId id="2147483887" r:id="rId22"/>
    <p:sldLayoutId id="2147483888" r:id="rId23"/>
    <p:sldLayoutId id="2147483889" r:id="rId24"/>
    <p:sldLayoutId id="2147483890" r:id="rId25"/>
    <p:sldLayoutId id="2147483891" r:id="rId26"/>
    <p:sldLayoutId id="2147483892" r:id="rId27"/>
    <p:sldLayoutId id="2147483893" r:id="rId28"/>
    <p:sldLayoutId id="2147483894" r:id="rId29"/>
    <p:sldLayoutId id="2147483895" r:id="rId30"/>
    <p:sldLayoutId id="2147483896" r:id="rId31"/>
  </p:sldLayoutIdLst>
  <p:hf sldNum="0" hdr="0" ftr="0" dt="0"/>
  <p:txStyles>
    <p:titleStyle>
      <a:lvl1pPr algn="l" defTabSz="685800" rtl="0" eaLnBrk="1" latinLnBrk="0" hangingPunct="1">
        <a:lnSpc>
          <a:spcPct val="90000"/>
        </a:lnSpc>
        <a:spcBef>
          <a:spcPct val="0"/>
        </a:spcBef>
        <a:buNone/>
        <a:defRPr sz="1650" b="1" kern="1200">
          <a:solidFill>
            <a:schemeClr val="accent6"/>
          </a:solidFill>
          <a:latin typeface="+mj-lt"/>
          <a:ea typeface="+mj-ea"/>
          <a:cs typeface="+mj-cs"/>
        </a:defRPr>
      </a:lvl1pPr>
    </p:titleStyle>
    <p:bodyStyle>
      <a:lvl1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1pPr>
      <a:lvl2pPr marL="171450" indent="-171450" algn="l" defTabSz="685800" rtl="0" eaLnBrk="1" latinLnBrk="0" hangingPunct="1">
        <a:lnSpc>
          <a:spcPct val="100000"/>
        </a:lnSpc>
        <a:spcBef>
          <a:spcPts val="450"/>
        </a:spcBef>
        <a:buClr>
          <a:schemeClr val="tx1"/>
        </a:buClr>
        <a:buFont typeface="Arial" panose="020B0604020202020204" pitchFamily="34" charset="0"/>
        <a:buChar char="•"/>
        <a:defRPr sz="1350" kern="1200">
          <a:solidFill>
            <a:schemeClr val="tx1"/>
          </a:solidFill>
          <a:latin typeface="+mn-lt"/>
          <a:ea typeface="+mn-ea"/>
          <a:cs typeface="+mn-cs"/>
        </a:defRPr>
      </a:lvl2pPr>
      <a:lvl3pPr marL="173831" indent="0" algn="l" defTabSz="685800" rtl="0" eaLnBrk="1" latinLnBrk="0" hangingPunct="1">
        <a:lnSpc>
          <a:spcPct val="100000"/>
        </a:lnSpc>
        <a:spcBef>
          <a:spcPts val="450"/>
        </a:spcBef>
        <a:buFontTx/>
        <a:buNone/>
        <a:defRPr sz="1350" kern="1200">
          <a:solidFill>
            <a:schemeClr val="tx1"/>
          </a:solidFill>
          <a:latin typeface="+mn-lt"/>
          <a:ea typeface="+mn-ea"/>
          <a:cs typeface="+mn-cs"/>
        </a:defRPr>
      </a:lvl3pPr>
      <a:lvl4pPr marL="342900" indent="-171450" algn="l" defTabSz="685800" rtl="0" eaLnBrk="1" latinLnBrk="0" hangingPunct="1">
        <a:lnSpc>
          <a:spcPct val="100000"/>
        </a:lnSpc>
        <a:spcBef>
          <a:spcPts val="450"/>
        </a:spcBef>
        <a:buClr>
          <a:schemeClr val="tx1"/>
        </a:buClr>
        <a:buFont typeface="Arial" panose="020B0604020202020204" pitchFamily="34" charset="0"/>
        <a:buChar char="–"/>
        <a:defRPr sz="1200" kern="1200">
          <a:solidFill>
            <a:schemeClr val="tx1"/>
          </a:solidFill>
          <a:latin typeface="+mn-lt"/>
          <a:ea typeface="+mn-ea"/>
          <a:cs typeface="+mn-cs"/>
        </a:defRPr>
      </a:lvl4pPr>
      <a:lvl5pPr marL="516731" indent="-171450" algn="l" defTabSz="685800" rtl="0" eaLnBrk="1" latinLnBrk="0" hangingPunct="1">
        <a:lnSpc>
          <a:spcPct val="100000"/>
        </a:lnSpc>
        <a:spcBef>
          <a:spcPts val="450"/>
        </a:spcBef>
        <a:buClr>
          <a:schemeClr val="tx1"/>
        </a:buClr>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975" kern="1200">
          <a:solidFill>
            <a:schemeClr val="tx1"/>
          </a:solidFill>
          <a:latin typeface="+mn-lt"/>
          <a:ea typeface="+mn-ea"/>
          <a:cs typeface="+mn-cs"/>
        </a:defRPr>
      </a:lvl1pPr>
      <a:lvl2pPr marL="0" algn="l" defTabSz="685800" rtl="0" eaLnBrk="1" latinLnBrk="0" hangingPunct="1">
        <a:defRPr sz="975" kern="1200">
          <a:solidFill>
            <a:schemeClr val="tx1"/>
          </a:solidFill>
          <a:latin typeface="+mn-lt"/>
          <a:ea typeface="+mn-ea"/>
          <a:cs typeface="+mn-cs"/>
        </a:defRPr>
      </a:lvl2pPr>
      <a:lvl3pPr marL="0" algn="l" defTabSz="685800" rtl="0" eaLnBrk="1" latinLnBrk="0" hangingPunct="1">
        <a:defRPr sz="975" kern="1200">
          <a:solidFill>
            <a:schemeClr val="tx1"/>
          </a:solidFill>
          <a:latin typeface="+mn-lt"/>
          <a:ea typeface="+mn-ea"/>
          <a:cs typeface="+mn-cs"/>
        </a:defRPr>
      </a:lvl3pPr>
      <a:lvl4pPr marL="0" algn="l" defTabSz="685800" rtl="0" eaLnBrk="1" latinLnBrk="0" hangingPunct="1">
        <a:defRPr sz="975" kern="1200">
          <a:solidFill>
            <a:schemeClr val="tx1"/>
          </a:solidFill>
          <a:latin typeface="+mn-lt"/>
          <a:ea typeface="+mn-ea"/>
          <a:cs typeface="+mn-cs"/>
        </a:defRPr>
      </a:lvl4pPr>
      <a:lvl5pPr marL="0" algn="l" defTabSz="685800" rtl="0" eaLnBrk="1" latinLnBrk="0" hangingPunct="1">
        <a:defRPr sz="975" kern="1200">
          <a:solidFill>
            <a:schemeClr val="tx1"/>
          </a:solidFill>
          <a:latin typeface="+mn-lt"/>
          <a:ea typeface="+mn-ea"/>
          <a:cs typeface="+mn-cs"/>
        </a:defRPr>
      </a:lvl5pPr>
      <a:lvl6pPr marL="0" algn="l" defTabSz="685800" rtl="0" eaLnBrk="1" latinLnBrk="0" hangingPunct="1">
        <a:defRPr sz="975" kern="1200">
          <a:solidFill>
            <a:schemeClr val="tx1"/>
          </a:solidFill>
          <a:latin typeface="+mn-lt"/>
          <a:ea typeface="+mn-ea"/>
          <a:cs typeface="+mn-cs"/>
        </a:defRPr>
      </a:lvl6pPr>
      <a:lvl7pPr marL="0" algn="l" defTabSz="685800" rtl="0" eaLnBrk="1" latinLnBrk="0" hangingPunct="1">
        <a:defRPr sz="975" kern="1200">
          <a:solidFill>
            <a:schemeClr val="tx1"/>
          </a:solidFill>
          <a:latin typeface="+mn-lt"/>
          <a:ea typeface="+mn-ea"/>
          <a:cs typeface="+mn-cs"/>
        </a:defRPr>
      </a:lvl7pPr>
      <a:lvl8pPr marL="0" algn="l" defTabSz="685800" rtl="0" eaLnBrk="1" latinLnBrk="0" hangingPunct="1">
        <a:defRPr sz="975" kern="1200">
          <a:solidFill>
            <a:schemeClr val="tx1"/>
          </a:solidFill>
          <a:latin typeface="+mn-lt"/>
          <a:ea typeface="+mn-ea"/>
          <a:cs typeface="+mn-cs"/>
        </a:defRPr>
      </a:lvl8pPr>
      <a:lvl9pPr marL="0" algn="l" defTabSz="685800" rtl="0" eaLnBrk="1" latinLnBrk="0" hangingPunct="1">
        <a:defRPr sz="975"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guide id="5" orient="horz" pos="3936">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7.xm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61.xml"/><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116.xml"/><Relationship Id="rId6" Type="http://schemas.openxmlformats.org/officeDocument/2006/relationships/hyperlink" Target="https://www.fortunebusinessinsights.com/u-s-genetic-testing-market-105034" TargetMode="External"/><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9.xml"/><Relationship Id="rId5" Type="http://schemas.openxmlformats.org/officeDocument/2006/relationships/image" Target="../media/image54.pn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8" Type="http://schemas.openxmlformats.org/officeDocument/2006/relationships/tags" Target="../tags/tag438.xml"/><Relationship Id="rId13" Type="http://schemas.openxmlformats.org/officeDocument/2006/relationships/tags" Target="../tags/tag443.xml"/><Relationship Id="rId18" Type="http://schemas.openxmlformats.org/officeDocument/2006/relationships/tags" Target="../tags/tag448.xml"/><Relationship Id="rId26" Type="http://schemas.openxmlformats.org/officeDocument/2006/relationships/tags" Target="../tags/tag456.xml"/><Relationship Id="rId3" Type="http://schemas.openxmlformats.org/officeDocument/2006/relationships/tags" Target="../tags/tag433.xml"/><Relationship Id="rId21" Type="http://schemas.openxmlformats.org/officeDocument/2006/relationships/tags" Target="../tags/tag451.xml"/><Relationship Id="rId7" Type="http://schemas.openxmlformats.org/officeDocument/2006/relationships/tags" Target="../tags/tag437.xml"/><Relationship Id="rId12" Type="http://schemas.openxmlformats.org/officeDocument/2006/relationships/tags" Target="../tags/tag442.xml"/><Relationship Id="rId17" Type="http://schemas.openxmlformats.org/officeDocument/2006/relationships/tags" Target="../tags/tag447.xml"/><Relationship Id="rId25" Type="http://schemas.openxmlformats.org/officeDocument/2006/relationships/tags" Target="../tags/tag455.xml"/><Relationship Id="rId2" Type="http://schemas.openxmlformats.org/officeDocument/2006/relationships/tags" Target="../tags/tag432.xml"/><Relationship Id="rId16" Type="http://schemas.openxmlformats.org/officeDocument/2006/relationships/tags" Target="../tags/tag446.xml"/><Relationship Id="rId20" Type="http://schemas.openxmlformats.org/officeDocument/2006/relationships/tags" Target="../tags/tag450.xml"/><Relationship Id="rId29" Type="http://schemas.openxmlformats.org/officeDocument/2006/relationships/tags" Target="../tags/tag459.xml"/><Relationship Id="rId1" Type="http://schemas.openxmlformats.org/officeDocument/2006/relationships/tags" Target="../tags/tag431.xml"/><Relationship Id="rId6" Type="http://schemas.openxmlformats.org/officeDocument/2006/relationships/tags" Target="../tags/tag436.xml"/><Relationship Id="rId11" Type="http://schemas.openxmlformats.org/officeDocument/2006/relationships/tags" Target="../tags/tag441.xml"/><Relationship Id="rId24" Type="http://schemas.openxmlformats.org/officeDocument/2006/relationships/tags" Target="../tags/tag454.xml"/><Relationship Id="rId32" Type="http://schemas.openxmlformats.org/officeDocument/2006/relationships/image" Target="../media/image55.png"/><Relationship Id="rId5" Type="http://schemas.openxmlformats.org/officeDocument/2006/relationships/tags" Target="../tags/tag435.xml"/><Relationship Id="rId15" Type="http://schemas.openxmlformats.org/officeDocument/2006/relationships/tags" Target="../tags/tag445.xml"/><Relationship Id="rId23" Type="http://schemas.openxmlformats.org/officeDocument/2006/relationships/tags" Target="../tags/tag453.xml"/><Relationship Id="rId28" Type="http://schemas.openxmlformats.org/officeDocument/2006/relationships/tags" Target="../tags/tag458.xml"/><Relationship Id="rId10" Type="http://schemas.openxmlformats.org/officeDocument/2006/relationships/tags" Target="../tags/tag440.xml"/><Relationship Id="rId19" Type="http://schemas.openxmlformats.org/officeDocument/2006/relationships/tags" Target="../tags/tag449.xml"/><Relationship Id="rId31" Type="http://schemas.openxmlformats.org/officeDocument/2006/relationships/slideLayout" Target="../slideLayouts/slideLayout126.xml"/><Relationship Id="rId4" Type="http://schemas.openxmlformats.org/officeDocument/2006/relationships/tags" Target="../tags/tag434.xml"/><Relationship Id="rId9" Type="http://schemas.openxmlformats.org/officeDocument/2006/relationships/tags" Target="../tags/tag439.xml"/><Relationship Id="rId14" Type="http://schemas.openxmlformats.org/officeDocument/2006/relationships/tags" Target="../tags/tag444.xml"/><Relationship Id="rId22" Type="http://schemas.openxmlformats.org/officeDocument/2006/relationships/tags" Target="../tags/tag452.xml"/><Relationship Id="rId27" Type="http://schemas.openxmlformats.org/officeDocument/2006/relationships/tags" Target="../tags/tag457.xml"/><Relationship Id="rId30" Type="http://schemas.openxmlformats.org/officeDocument/2006/relationships/tags" Target="../tags/tag46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5.xml"/><Relationship Id="rId1" Type="http://schemas.openxmlformats.org/officeDocument/2006/relationships/tags" Target="../tags/tag461.xml"/><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164.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8" Type="http://schemas.openxmlformats.org/officeDocument/2006/relationships/hyperlink" Target="https://www.pharmaceutical-technology.com/comment/eli-lilly-price-cap/" TargetMode="External"/><Relationship Id="rId3" Type="http://schemas.openxmlformats.org/officeDocument/2006/relationships/hyperlink" Target="https://www.thelundreport.org/content/why-does-insulin-cost-so-much-big-pharma-isnt-only-player-driving-prices" TargetMode="External"/><Relationship Id="rId7" Type="http://schemas.openxmlformats.org/officeDocument/2006/relationships/hyperlink" Target="https://www.politico.com/newsletters/prescription-pulse/2023/03/07/eli-lilly-insulin-cost-cuts-00085724" TargetMode="External"/><Relationship Id="rId2" Type="http://schemas.openxmlformats.org/officeDocument/2006/relationships/notesSlide" Target="../notesSlides/notesSlide19.xml"/><Relationship Id="rId1" Type="http://schemas.openxmlformats.org/officeDocument/2006/relationships/slideLayout" Target="../slideLayouts/slideLayout194.xml"/><Relationship Id="rId6" Type="http://schemas.openxmlformats.org/officeDocument/2006/relationships/hyperlink" Target="https://www.beckerspayer.com/payer/eli-lillys-insulin-cap-is-putting-pressure-on-pbms.html" TargetMode="External"/><Relationship Id="rId5" Type="http://schemas.openxmlformats.org/officeDocument/2006/relationships/hyperlink" Target="https://kffhealthnews.org/news/article/insulin-costs-pharmacy-benefit-managers-drug-manufacturers/" TargetMode="External"/><Relationship Id="rId10" Type="http://schemas.openxmlformats.org/officeDocument/2006/relationships/image" Target="../media/image59.png"/><Relationship Id="rId4" Type="http://schemas.openxmlformats.org/officeDocument/2006/relationships/hyperlink" Target="https://www.statnews.com/2023/03/06/eli-lilly-insulin-medicaid-rebates/#:~:text=W%20ASHINGTON%20%E2%80%94%20Eli%20Lilly%20would%E2%80%99ve%20had%20to,its%20drugs%20faster%20than%20the%20rate%20of%20inflation." TargetMode="External"/><Relationship Id="rId9" Type="http://schemas.openxmlformats.org/officeDocument/2006/relationships/hyperlink" Target="https://time.com/6264077/sanofi-insulin-price-cut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212.xml"/><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ifebp.org/myprofile"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64.jfi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93061D7-1BD3-4779-8D6C-E1F22B1D001F}"/>
              </a:ext>
            </a:extLst>
          </p:cNvPr>
          <p:cNvSpPr>
            <a:spLocks noGrp="1"/>
          </p:cNvSpPr>
          <p:nvPr>
            <p:ph type="subTitle" idx="1"/>
          </p:nvPr>
        </p:nvSpPr>
        <p:spPr>
          <a:xfrm>
            <a:off x="439093" y="3169054"/>
            <a:ext cx="5726317" cy="995878"/>
          </a:xfrm>
        </p:spPr>
        <p:txBody>
          <a:bodyPr/>
          <a:lstStyle/>
          <a:p>
            <a:r>
              <a:rPr lang="en-US" dirty="0"/>
              <a:t>Buddy Pusateri</a:t>
            </a:r>
          </a:p>
        </p:txBody>
      </p:sp>
      <p:sp>
        <p:nvSpPr>
          <p:cNvPr id="2" name="Title 1">
            <a:extLst>
              <a:ext uri="{FF2B5EF4-FFF2-40B4-BE49-F238E27FC236}">
                <a16:creationId xmlns:a16="http://schemas.microsoft.com/office/drawing/2014/main" id="{95E81B16-4FF7-40D6-8996-E97990DED135}"/>
              </a:ext>
            </a:extLst>
          </p:cNvPr>
          <p:cNvSpPr>
            <a:spLocks noGrp="1"/>
          </p:cNvSpPr>
          <p:nvPr>
            <p:ph type="ctrTitle"/>
          </p:nvPr>
        </p:nvSpPr>
        <p:spPr/>
        <p:txBody>
          <a:bodyPr>
            <a:normAutofit/>
          </a:bodyPr>
          <a:lstStyle/>
          <a:p>
            <a:r>
              <a:rPr lang="en-US" dirty="0"/>
              <a:t>The Landscape of PBMs and Pharmacy</a:t>
            </a:r>
          </a:p>
        </p:txBody>
      </p:sp>
      <p:sp>
        <p:nvSpPr>
          <p:cNvPr id="6" name="Text Placeholder 5">
            <a:extLst>
              <a:ext uri="{FF2B5EF4-FFF2-40B4-BE49-F238E27FC236}">
                <a16:creationId xmlns:a16="http://schemas.microsoft.com/office/drawing/2014/main" id="{E927551F-E985-FA97-8E11-1023652BFE46}"/>
              </a:ext>
            </a:extLst>
          </p:cNvPr>
          <p:cNvSpPr>
            <a:spLocks noGrp="1"/>
          </p:cNvSpPr>
          <p:nvPr>
            <p:ph type="body" sz="quarter" idx="10"/>
          </p:nvPr>
        </p:nvSpPr>
        <p:spPr/>
        <p:txBody>
          <a:bodyPr>
            <a:noAutofit/>
          </a:bodyPr>
          <a:lstStyle/>
          <a:p>
            <a:r>
              <a:rPr lang="en-US" dirty="0"/>
              <a:t>Dallas/Fort Worth Chapter</a:t>
            </a:r>
          </a:p>
          <a:p>
            <a:r>
              <a:rPr lang="en-US" dirty="0"/>
              <a:t>September 14, 2023</a:t>
            </a:r>
          </a:p>
        </p:txBody>
      </p:sp>
    </p:spTree>
    <p:extLst>
      <p:ext uri="{BB962C8B-B14F-4D97-AF65-F5344CB8AC3E}">
        <p14:creationId xmlns:p14="http://schemas.microsoft.com/office/powerpoint/2010/main" val="1230381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AAD367-E53A-C549-AE28-C3E23DE5BB46}"/>
              </a:ext>
            </a:extLst>
          </p:cNvPr>
          <p:cNvSpPr>
            <a:spLocks noGrp="1"/>
          </p:cNvSpPr>
          <p:nvPr>
            <p:ph type="title"/>
          </p:nvPr>
        </p:nvSpPr>
        <p:spPr/>
        <p:txBody>
          <a:bodyPr/>
          <a:lstStyle/>
          <a:p>
            <a:pPr>
              <a:spcAft>
                <a:spcPct val="0"/>
              </a:spcAft>
              <a:defRPr kumimoji="0" sz="3200" b="1"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j-lt"/>
                <a:ea typeface="+mj-ea"/>
                <a:cs typeface="+mj-cs"/>
                <a:sym typeface="Wingdings" charset="2"/>
              </a:defRPr>
            </a:pPr>
            <a:r>
              <a:rPr lang="en-US" dirty="0">
                <a:ln w="9525" cap="flat" cmpd="sng" algn="ctr">
                  <a:noFill/>
                  <a:prstDash val="solid"/>
                  <a:round/>
                  <a:headEnd type="none" w="med" len="med"/>
                  <a:tailEnd type="none" w="med" len="med"/>
                </a:ln>
                <a:solidFill>
                  <a:srgbClr val="002477"/>
                </a:solidFill>
                <a:sym typeface="Wingdings" charset="2"/>
              </a:rPr>
              <a:t>Today’s Agenda</a:t>
            </a:r>
          </a:p>
        </p:txBody>
      </p:sp>
      <p:sp>
        <p:nvSpPr>
          <p:cNvPr id="3" name="Slide Number Placeholder 2">
            <a:extLst>
              <a:ext uri="{FF2B5EF4-FFF2-40B4-BE49-F238E27FC236}">
                <a16:creationId xmlns:a16="http://schemas.microsoft.com/office/drawing/2014/main" id="{4BC3937F-A89B-8F48-BEB6-81518C15CAB4}"/>
              </a:ext>
            </a:extLst>
          </p:cNvPr>
          <p:cNvSpPr>
            <a:spLocks noGrp="1"/>
          </p:cNvSpPr>
          <p:nvPr>
            <p:ph type="sldNum" sz="quarter" idx="12"/>
          </p:nvPr>
        </p:nvSpPr>
        <p:spPr/>
        <p:txBody>
          <a:bodyPr/>
          <a:lstStyle/>
          <a:p>
            <a:pPr defTabSz="685783">
              <a:spcBef>
                <a:spcPct val="0"/>
              </a:spcBef>
              <a:spcAft>
                <a:spcPct val="0"/>
              </a:spcAft>
              <a:defRPr kumimoji="0" sz="1067" b="0" i="0" kern="1200" normalizeH="0" noProof="0">
                <a:solidFill>
                  <a:srgbClr val="002477"/>
                </a:solidFill>
                <a:uLnTx/>
                <a:uFillTx/>
                <a:latin typeface="Arial" panose="020B0604020202020204" pitchFamily="34" charset="0"/>
                <a:ea typeface="+mn-ea"/>
                <a:cs typeface="Arial" panose="020B0604020202020204" pitchFamily="34" charset="0"/>
              </a:defRPr>
            </a:pPr>
            <a:fld id="{90F9BDA0-AF0E-4BA8-B742-3B9C92A3E6FE}" type="slidenum">
              <a:rPr lang="en-US">
                <a:solidFill>
                  <a:srgbClr val="002477"/>
                </a:solidFill>
              </a:rPr>
              <a:pPr defTabSz="685783">
                <a:spcBef>
                  <a:spcPct val="0"/>
                </a:spcBef>
                <a:spcAft>
                  <a:spcPct val="0"/>
                </a:spcAft>
                <a:defRPr kumimoji="0" sz="1067" b="0" i="0" kern="1200" normalizeH="0" noProof="0">
                  <a:solidFill>
                    <a:srgbClr val="002477"/>
                  </a:solidFill>
                  <a:uLnTx/>
                  <a:uFillTx/>
                  <a:latin typeface="Arial" panose="020B0604020202020204" pitchFamily="34" charset="0"/>
                  <a:ea typeface="+mn-ea"/>
                  <a:cs typeface="Arial" panose="020B0604020202020204" pitchFamily="34" charset="0"/>
                </a:defRPr>
              </a:pPr>
              <a:t>10</a:t>
            </a:fld>
            <a:endParaRPr lang="en-US">
              <a:solidFill>
                <a:srgbClr val="002477"/>
              </a:solidFill>
            </a:endParaRPr>
          </a:p>
        </p:txBody>
      </p:sp>
      <p:pic>
        <p:nvPicPr>
          <p:cNvPr id="4" name="Picture Placeholder 3" descr="A picture containing person, person, standing, posing&#10;&#10;Description automatically generated">
            <a:extLst>
              <a:ext uri="{FF2B5EF4-FFF2-40B4-BE49-F238E27FC236}">
                <a16:creationId xmlns:a16="http://schemas.microsoft.com/office/drawing/2014/main" id="{B4103972-EBF7-44B8-8A31-9BF492CB4EDD}"/>
              </a:ext>
            </a:extLst>
          </p:cNvPr>
          <p:cNvPicPr>
            <a:picLocks noGrp="1" noChangeAspect="1"/>
          </p:cNvPicPr>
          <p:nvPr>
            <p:ph type="pic" sz="quarter" idx="14"/>
          </p:nvPr>
        </p:nvPicPr>
        <p:blipFill>
          <a:blip r:embed="rId3">
            <a:extLst>
              <a:ext uri="{28A0092B-C50C-407E-A947-70E740481C1C}">
                <a14:useLocalDpi xmlns:a14="http://schemas.microsoft.com/office/drawing/2010/main"/>
              </a:ext>
            </a:extLst>
          </a:blip>
          <a:stretch>
            <a:fillRect/>
          </a:stretch>
        </p:blipFill>
        <p:spPr/>
      </p:pic>
      <p:sp>
        <p:nvSpPr>
          <p:cNvPr id="12" name="Content Placeholder 11">
            <a:extLst>
              <a:ext uri="{FF2B5EF4-FFF2-40B4-BE49-F238E27FC236}">
                <a16:creationId xmlns:a16="http://schemas.microsoft.com/office/drawing/2014/main" id="{A97FBB0D-52A3-A347-B287-B1F1B7FFF8E8}"/>
              </a:ext>
            </a:extLst>
          </p:cNvPr>
          <p:cNvSpPr>
            <a:spLocks noGrp="1"/>
          </p:cNvSpPr>
          <p:nvPr>
            <p:ph idx="15"/>
          </p:nvPr>
        </p:nvSpPr>
        <p:spPr/>
        <p:txBody>
          <a:bodyPr/>
          <a:lstStyle/>
          <a:p>
            <a:pPr marL="116586" indent="-116586">
              <a:defRPr kumimoji="0" sz="1900" b="0"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n-lt"/>
                <a:ea typeface="+mn-ea"/>
                <a:cs typeface="Arial" panose="020B0604020202020204" pitchFamily="34" charset="0"/>
                <a:sym typeface="Wingdings" charset="2"/>
              </a:defRPr>
            </a:pPr>
            <a:r>
              <a:rPr lang="en-US" dirty="0">
                <a:ln w="9525" cap="flat" cmpd="sng" algn="ctr">
                  <a:noFill/>
                  <a:prstDash val="solid"/>
                  <a:round/>
                  <a:headEnd type="none" w="med" len="med"/>
                  <a:tailEnd type="none" w="med" len="med"/>
                </a:ln>
                <a:solidFill>
                  <a:srgbClr val="002477"/>
                </a:solidFill>
                <a:sym typeface="Wingdings" charset="2"/>
              </a:rPr>
              <a:t>Introduction</a:t>
            </a:r>
          </a:p>
          <a:p>
            <a:pPr marL="116586" indent="-116586">
              <a:defRPr kumimoji="0" sz="1900" b="0"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n-lt"/>
                <a:ea typeface="+mn-ea"/>
                <a:cs typeface="Arial" panose="020B0604020202020204" pitchFamily="34" charset="0"/>
                <a:sym typeface="Wingdings" charset="2"/>
              </a:defRPr>
            </a:pPr>
            <a:r>
              <a:rPr lang="en-US" dirty="0">
                <a:ln w="9525" cap="flat" cmpd="sng" algn="ctr">
                  <a:noFill/>
                  <a:prstDash val="solid"/>
                  <a:round/>
                  <a:headEnd type="none" w="med" len="med"/>
                  <a:tailEnd type="none" w="med" len="med"/>
                </a:ln>
                <a:solidFill>
                  <a:srgbClr val="002477"/>
                </a:solidFill>
                <a:sym typeface="Wingdings" charset="2"/>
              </a:rPr>
              <a:t>Weight Loss Medications</a:t>
            </a:r>
          </a:p>
          <a:p>
            <a:pPr marL="116586" indent="-116586">
              <a:defRPr kumimoji="0" sz="1900" b="0"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n-lt"/>
                <a:ea typeface="+mn-ea"/>
                <a:cs typeface="Arial" panose="020B0604020202020204" pitchFamily="34" charset="0"/>
                <a:sym typeface="Wingdings" charset="2"/>
              </a:defRPr>
            </a:pPr>
            <a:r>
              <a:rPr lang="en-US" dirty="0">
                <a:ln w="9525" cap="flat" cmpd="sng" algn="ctr">
                  <a:noFill/>
                  <a:prstDash val="solid"/>
                  <a:round/>
                  <a:headEnd type="none" w="med" len="med"/>
                  <a:tailEnd type="none" w="med" len="med"/>
                </a:ln>
                <a:solidFill>
                  <a:srgbClr val="002477"/>
                </a:solidFill>
                <a:sym typeface="Wingdings" charset="2"/>
              </a:rPr>
              <a:t>Advancements in Pharmacy Science</a:t>
            </a:r>
          </a:p>
          <a:p>
            <a:pPr marL="116586" indent="-116586">
              <a:defRPr kumimoji="0" sz="1900" b="0"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n-lt"/>
                <a:ea typeface="+mn-ea"/>
                <a:cs typeface="Arial" panose="020B0604020202020204" pitchFamily="34" charset="0"/>
                <a:sym typeface="Wingdings" charset="2"/>
              </a:defRPr>
            </a:pPr>
            <a:r>
              <a:rPr lang="en-US" dirty="0">
                <a:ln w="9525" cap="flat" cmpd="sng" algn="ctr">
                  <a:noFill/>
                  <a:prstDash val="solid"/>
                  <a:round/>
                  <a:headEnd type="none" w="med" len="med"/>
                  <a:tailEnd type="none" w="med" len="med"/>
                </a:ln>
                <a:solidFill>
                  <a:srgbClr val="002477"/>
                </a:solidFill>
                <a:sym typeface="Wingdings" charset="2"/>
              </a:rPr>
              <a:t>Biosimilars</a:t>
            </a:r>
          </a:p>
          <a:p>
            <a:pPr marL="116586" indent="-116586">
              <a:defRPr kumimoji="0" sz="1900" b="0"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n-lt"/>
                <a:ea typeface="+mn-ea"/>
                <a:cs typeface="Arial" panose="020B0604020202020204" pitchFamily="34" charset="0"/>
                <a:sym typeface="Wingdings" charset="2"/>
              </a:defRPr>
            </a:pPr>
            <a:r>
              <a:rPr lang="en-US" dirty="0">
                <a:ln w="9525" cap="flat" cmpd="sng" algn="ctr">
                  <a:noFill/>
                  <a:prstDash val="solid"/>
                  <a:round/>
                  <a:headEnd type="none" w="med" len="med"/>
                  <a:tailEnd type="none" w="med" len="med"/>
                </a:ln>
                <a:solidFill>
                  <a:srgbClr val="002477"/>
                </a:solidFill>
                <a:sym typeface="Wingdings" charset="2"/>
              </a:rPr>
              <a:t>Integrating Pharmacy with Medical</a:t>
            </a:r>
          </a:p>
          <a:p>
            <a:pPr marL="116586" indent="-116586">
              <a:defRPr kumimoji="0" sz="1900" b="0"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n-lt"/>
                <a:ea typeface="+mn-ea"/>
                <a:cs typeface="Arial" panose="020B0604020202020204" pitchFamily="34" charset="0"/>
                <a:sym typeface="Wingdings" charset="2"/>
              </a:defRPr>
            </a:pPr>
            <a:r>
              <a:rPr lang="en-US" dirty="0">
                <a:ln w="9525" cap="flat" cmpd="sng" algn="ctr">
                  <a:noFill/>
                  <a:prstDash val="solid"/>
                  <a:round/>
                  <a:headEnd type="none" w="med" len="med"/>
                  <a:tailEnd type="none" w="med" len="med"/>
                </a:ln>
                <a:solidFill>
                  <a:srgbClr val="002477"/>
                </a:solidFill>
                <a:sym typeface="Wingdings" charset="2"/>
              </a:rPr>
              <a:t>Alternative Funding</a:t>
            </a:r>
          </a:p>
          <a:p>
            <a:pPr marL="116586" indent="-116586">
              <a:defRPr kumimoji="0" sz="1900" b="0"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n-lt"/>
                <a:ea typeface="+mn-ea"/>
                <a:cs typeface="Arial" panose="020B0604020202020204" pitchFamily="34" charset="0"/>
                <a:sym typeface="Wingdings" charset="2"/>
              </a:defRPr>
            </a:pPr>
            <a:r>
              <a:rPr lang="en-US" dirty="0">
                <a:ln w="9525" cap="flat" cmpd="sng" algn="ctr">
                  <a:noFill/>
                  <a:prstDash val="solid"/>
                  <a:round/>
                  <a:headEnd type="none" w="med" len="med"/>
                  <a:tailEnd type="none" w="med" len="med"/>
                </a:ln>
                <a:solidFill>
                  <a:srgbClr val="002477"/>
                </a:solidFill>
                <a:sym typeface="Wingdings" charset="2"/>
              </a:rPr>
              <a:t>Amp-Cap</a:t>
            </a:r>
          </a:p>
          <a:p>
            <a:pPr marL="116586" indent="-116586">
              <a:defRPr kumimoji="0" sz="1900" b="0"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n-lt"/>
                <a:ea typeface="+mn-ea"/>
                <a:cs typeface="Arial" panose="020B0604020202020204" pitchFamily="34" charset="0"/>
                <a:sym typeface="Wingdings" charset="2"/>
              </a:defRPr>
            </a:pPr>
            <a:endParaRPr lang="en-US" dirty="0"/>
          </a:p>
          <a:p>
            <a:pPr marL="116586" indent="-116586">
              <a:defRPr kumimoji="0" sz="1900" b="0"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n-lt"/>
                <a:ea typeface="+mn-ea"/>
                <a:cs typeface="Arial" panose="020B0604020202020204" pitchFamily="34" charset="0"/>
                <a:sym typeface="Wingdings" charset="2"/>
              </a:defRPr>
            </a:pPr>
            <a:endParaRPr lang="en-US" dirty="0"/>
          </a:p>
          <a:p>
            <a:pPr marL="116586" indent="-116586">
              <a:defRPr kumimoji="0" sz="1900" b="0"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n-lt"/>
                <a:ea typeface="+mn-ea"/>
                <a:cs typeface="Arial" panose="020B0604020202020204" pitchFamily="34" charset="0"/>
                <a:sym typeface="Wingdings" charset="2"/>
              </a:defRPr>
            </a:pPr>
            <a:endParaRPr lang="en-US" dirty="0"/>
          </a:p>
          <a:p>
            <a:pPr marL="116586" indent="-116586">
              <a:defRPr kumimoji="0" sz="1900" b="0"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n-lt"/>
                <a:ea typeface="+mn-ea"/>
                <a:cs typeface="Arial" panose="020B0604020202020204" pitchFamily="34" charset="0"/>
                <a:sym typeface="Wingdings" charset="2"/>
              </a:defRPr>
            </a:pPr>
            <a:endParaRPr lang="en-US" dirty="0"/>
          </a:p>
        </p:txBody>
      </p:sp>
    </p:spTree>
    <p:extLst>
      <p:ext uri="{BB962C8B-B14F-4D97-AF65-F5344CB8AC3E}">
        <p14:creationId xmlns:p14="http://schemas.microsoft.com/office/powerpoint/2010/main" val="405014965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FC531E6-C801-1259-74F3-1751411228B8}"/>
              </a:ext>
            </a:extLst>
          </p:cNvPr>
          <p:cNvSpPr>
            <a:spLocks noGrp="1"/>
          </p:cNvSpPr>
          <p:nvPr>
            <p:ph type="title"/>
          </p:nvPr>
        </p:nvSpPr>
        <p:spPr>
          <a:xfrm>
            <a:off x="387925" y="351965"/>
            <a:ext cx="8088563" cy="822631"/>
          </a:xfrm>
        </p:spPr>
        <p:txBody>
          <a:bodyPr/>
          <a:lstStyle/>
          <a:p>
            <a:r>
              <a:rPr lang="en-US" dirty="0"/>
              <a:t>Key milestones on ‘anti-obesity medications’ class</a:t>
            </a:r>
          </a:p>
        </p:txBody>
      </p:sp>
      <p:sp>
        <p:nvSpPr>
          <p:cNvPr id="2" name="Slide Number Placeholder 1">
            <a:extLst>
              <a:ext uri="{FF2B5EF4-FFF2-40B4-BE49-F238E27FC236}">
                <a16:creationId xmlns:a16="http://schemas.microsoft.com/office/drawing/2014/main" id="{F3B6FAC1-9A63-FA69-DAAB-BB84B07B0C15}"/>
              </a:ext>
            </a:extLst>
          </p:cNvPr>
          <p:cNvSpPr>
            <a:spLocks noGrp="1"/>
          </p:cNvSpPr>
          <p:nvPr>
            <p:ph type="sldNum" sz="quarter" idx="12"/>
          </p:nvPr>
        </p:nvSpPr>
        <p:spPr>
          <a:xfrm>
            <a:off x="8418756" y="4517163"/>
            <a:ext cx="352985" cy="280797"/>
          </a:xfrm>
        </p:spPr>
        <p:txBody>
          <a:bodyPr/>
          <a:lstStyle/>
          <a:p>
            <a:pPr defTabSz="685800">
              <a:defRPr/>
            </a:pPr>
            <a:fld id="{90F9BDA0-AF0E-4BA8-B742-3B9C92A3E6FE}" type="slidenum">
              <a:rPr lang="en-US">
                <a:solidFill>
                  <a:srgbClr val="002477"/>
                </a:solidFill>
              </a:rPr>
              <a:pPr defTabSz="685800">
                <a:defRPr/>
              </a:pPr>
              <a:t>11</a:t>
            </a:fld>
            <a:endParaRPr lang="en-US" dirty="0">
              <a:solidFill>
                <a:srgbClr val="002477"/>
              </a:solidFill>
            </a:endParaRPr>
          </a:p>
        </p:txBody>
      </p:sp>
      <p:sp>
        <p:nvSpPr>
          <p:cNvPr id="47" name="Text Placeholder 46">
            <a:extLst>
              <a:ext uri="{FF2B5EF4-FFF2-40B4-BE49-F238E27FC236}">
                <a16:creationId xmlns:a16="http://schemas.microsoft.com/office/drawing/2014/main" id="{BBF35636-6B74-6C55-4BC4-8931CFEFB31F}"/>
              </a:ext>
            </a:extLst>
          </p:cNvPr>
          <p:cNvSpPr>
            <a:spLocks noGrp="1"/>
          </p:cNvSpPr>
          <p:nvPr>
            <p:ph type="body" sz="quarter" idx="13"/>
          </p:nvPr>
        </p:nvSpPr>
        <p:spPr>
          <a:xfrm>
            <a:off x="765899" y="4465851"/>
            <a:ext cx="3342437" cy="191711"/>
          </a:xfrm>
        </p:spPr>
        <p:txBody>
          <a:bodyPr/>
          <a:lstStyle/>
          <a:p>
            <a:pPr marL="0" indent="0">
              <a:buNone/>
            </a:pPr>
            <a:r>
              <a:rPr lang="en-US" sz="600" dirty="0">
                <a:solidFill>
                  <a:schemeClr val="tx2">
                    <a:lumMod val="60000"/>
                    <a:lumOff val="40000"/>
                  </a:schemeClr>
                </a:solidFill>
                <a:latin typeface="Arial"/>
                <a:ea typeface="Calibri" panose="020F0502020204030204" pitchFamily="34" charset="0"/>
                <a:cs typeface="Arial"/>
              </a:rPr>
              <a:t>*Medications approved to treat diabetes. 1. Hampl SE, Hassink SG, Skinner AC, et al. Clinical Practice Guideline for the Evaluation and Treatment of Children and Adolescents With Obesity. Pediatrics. 2023;151(2): e2022060640)</a:t>
            </a:r>
            <a:endParaRPr lang="en-US" sz="600" dirty="0">
              <a:solidFill>
                <a:schemeClr val="tx2">
                  <a:lumMod val="60000"/>
                  <a:lumOff val="40000"/>
                </a:schemeClr>
              </a:solidFill>
              <a:latin typeface="Arial"/>
              <a:cs typeface="Arial"/>
            </a:endParaRPr>
          </a:p>
        </p:txBody>
      </p:sp>
      <p:pic>
        <p:nvPicPr>
          <p:cNvPr id="50" name="Picture 49">
            <a:extLst>
              <a:ext uri="{FF2B5EF4-FFF2-40B4-BE49-F238E27FC236}">
                <a16:creationId xmlns:a16="http://schemas.microsoft.com/office/drawing/2014/main" id="{55D07637-85BE-67B8-AB93-D8DAE0CEC33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95932" y="907399"/>
            <a:ext cx="456188" cy="456188"/>
          </a:xfrm>
          <a:prstGeom prst="rect">
            <a:avLst/>
          </a:prstGeom>
        </p:spPr>
      </p:pic>
      <p:sp>
        <p:nvSpPr>
          <p:cNvPr id="3" name="TextBox 2">
            <a:extLst>
              <a:ext uri="{FF2B5EF4-FFF2-40B4-BE49-F238E27FC236}">
                <a16:creationId xmlns:a16="http://schemas.microsoft.com/office/drawing/2014/main" id="{876FEB7F-8DD6-3311-B930-5149BD2741D5}"/>
              </a:ext>
            </a:extLst>
          </p:cNvPr>
          <p:cNvSpPr txBox="1"/>
          <p:nvPr/>
        </p:nvSpPr>
        <p:spPr>
          <a:xfrm>
            <a:off x="849503" y="937550"/>
            <a:ext cx="2112540" cy="542456"/>
          </a:xfrm>
          <a:prstGeom prst="rect">
            <a:avLst/>
          </a:prstGeom>
          <a:noFill/>
        </p:spPr>
        <p:txBody>
          <a:bodyPr wrap="square" rtlCol="0">
            <a:spAutoFit/>
          </a:bodyPr>
          <a:lstStyle/>
          <a:p>
            <a:pPr defTabSz="685800">
              <a:defRPr/>
            </a:pPr>
            <a:r>
              <a:rPr lang="en-US" sz="975" dirty="0">
                <a:solidFill>
                  <a:srgbClr val="00BED5"/>
                </a:solidFill>
                <a:latin typeface="Arial"/>
                <a:cs typeface="Arial"/>
              </a:rPr>
              <a:t>Diabetes treatment (per FDA) </a:t>
            </a:r>
          </a:p>
          <a:p>
            <a:pPr defTabSz="685800">
              <a:defRPr/>
            </a:pPr>
            <a:r>
              <a:rPr lang="en-US" sz="975" dirty="0">
                <a:solidFill>
                  <a:srgbClr val="002477"/>
                </a:solidFill>
                <a:latin typeface="Arial"/>
                <a:cs typeface="Arial"/>
              </a:rPr>
              <a:t>Weight loss treatment (per FDA) </a:t>
            </a:r>
          </a:p>
          <a:p>
            <a:pPr defTabSz="685800">
              <a:defRPr/>
            </a:pPr>
            <a:endParaRPr lang="en-US" sz="975" dirty="0">
              <a:solidFill>
                <a:srgbClr val="002477"/>
              </a:solidFill>
              <a:latin typeface="Arial"/>
              <a:cs typeface="Arial"/>
            </a:endParaRPr>
          </a:p>
        </p:txBody>
      </p:sp>
      <p:sp>
        <p:nvSpPr>
          <p:cNvPr id="11" name="TextBox 10">
            <a:extLst>
              <a:ext uri="{FF2B5EF4-FFF2-40B4-BE49-F238E27FC236}">
                <a16:creationId xmlns:a16="http://schemas.microsoft.com/office/drawing/2014/main" id="{E4D491BE-EDFE-1846-EB6C-4A246683E2F8}"/>
              </a:ext>
            </a:extLst>
          </p:cNvPr>
          <p:cNvSpPr txBox="1"/>
          <p:nvPr/>
        </p:nvSpPr>
        <p:spPr>
          <a:xfrm>
            <a:off x="387926" y="1498011"/>
            <a:ext cx="4314378" cy="369332"/>
          </a:xfrm>
          <a:prstGeom prst="rect">
            <a:avLst/>
          </a:prstGeom>
          <a:noFill/>
        </p:spPr>
        <p:txBody>
          <a:bodyPr wrap="square" rtlCol="0">
            <a:spAutoFit/>
          </a:bodyPr>
          <a:lstStyle/>
          <a:p>
            <a:pPr defTabSz="685800">
              <a:defRPr/>
            </a:pPr>
            <a:r>
              <a:rPr lang="en-US" sz="900" b="1" dirty="0">
                <a:solidFill>
                  <a:srgbClr val="002477"/>
                </a:solidFill>
                <a:latin typeface="Arial"/>
                <a:cs typeface="Arial"/>
              </a:rPr>
              <a:t>1959 </a:t>
            </a:r>
            <a:r>
              <a:rPr lang="en-US" sz="900" dirty="0">
                <a:solidFill>
                  <a:srgbClr val="002477"/>
                </a:solidFill>
                <a:latin typeface="Arial"/>
                <a:cs typeface="Arial"/>
              </a:rPr>
              <a:t>Phentermine: Until recently #1 drug for weight loss</a:t>
            </a:r>
          </a:p>
          <a:p>
            <a:pPr defTabSz="685800">
              <a:defRPr/>
            </a:pPr>
            <a:r>
              <a:rPr lang="en-US" sz="900" b="1" dirty="0">
                <a:solidFill>
                  <a:srgbClr val="002477"/>
                </a:solidFill>
                <a:latin typeface="Arial"/>
                <a:cs typeface="Arial"/>
              </a:rPr>
              <a:t>1999 </a:t>
            </a:r>
            <a:r>
              <a:rPr lang="en-US" sz="900" dirty="0">
                <a:solidFill>
                  <a:srgbClr val="002477"/>
                </a:solidFill>
                <a:latin typeface="Arial"/>
                <a:cs typeface="Arial"/>
              </a:rPr>
              <a:t>Xenical (Orlistat)</a:t>
            </a:r>
          </a:p>
        </p:txBody>
      </p:sp>
      <p:sp>
        <p:nvSpPr>
          <p:cNvPr id="13" name="TextBox 12">
            <a:extLst>
              <a:ext uri="{FF2B5EF4-FFF2-40B4-BE49-F238E27FC236}">
                <a16:creationId xmlns:a16="http://schemas.microsoft.com/office/drawing/2014/main" id="{A90799E0-FB89-7616-40C1-5E19CB8B4152}"/>
              </a:ext>
            </a:extLst>
          </p:cNvPr>
          <p:cNvSpPr txBox="1"/>
          <p:nvPr/>
        </p:nvSpPr>
        <p:spPr>
          <a:xfrm>
            <a:off x="520651" y="3247442"/>
            <a:ext cx="1418619" cy="507831"/>
          </a:xfrm>
          <a:prstGeom prst="rect">
            <a:avLst/>
          </a:prstGeom>
          <a:noFill/>
        </p:spPr>
        <p:txBody>
          <a:bodyPr wrap="square" rtlCol="0">
            <a:spAutoFit/>
          </a:bodyPr>
          <a:lstStyle/>
          <a:p>
            <a:pPr defTabSz="685800">
              <a:defRPr/>
            </a:pPr>
            <a:r>
              <a:rPr lang="en-US" sz="825" dirty="0">
                <a:solidFill>
                  <a:srgbClr val="00BED5"/>
                </a:solidFill>
                <a:latin typeface="Arial"/>
                <a:cs typeface="Arial"/>
              </a:rPr>
              <a:t>Byetta FDA approval*</a:t>
            </a:r>
            <a:br>
              <a:rPr lang="en-US" sz="825" dirty="0">
                <a:solidFill>
                  <a:srgbClr val="00BED5"/>
                </a:solidFill>
                <a:latin typeface="Arial"/>
                <a:cs typeface="Arial"/>
              </a:rPr>
            </a:br>
            <a:r>
              <a:rPr lang="en-US" sz="825" dirty="0">
                <a:solidFill>
                  <a:srgbClr val="00BED5"/>
                </a:solidFill>
                <a:latin typeface="Arial"/>
                <a:cs typeface="Arial"/>
              </a:rPr>
              <a:t>(1</a:t>
            </a:r>
            <a:r>
              <a:rPr lang="en-US" sz="825" baseline="30000" dirty="0">
                <a:solidFill>
                  <a:srgbClr val="00BED5"/>
                </a:solidFill>
                <a:latin typeface="Arial"/>
                <a:cs typeface="Arial"/>
              </a:rPr>
              <a:t>st</a:t>
            </a:r>
            <a:r>
              <a:rPr lang="en-US" sz="825" dirty="0">
                <a:solidFill>
                  <a:srgbClr val="00BED5"/>
                </a:solidFill>
                <a:latin typeface="Arial"/>
                <a:cs typeface="Arial"/>
              </a:rPr>
              <a:t> GLP1)</a:t>
            </a:r>
          </a:p>
          <a:p>
            <a:pPr defTabSz="685800">
              <a:defRPr/>
            </a:pPr>
            <a:endParaRPr lang="en-US" sz="1050" dirty="0">
              <a:solidFill>
                <a:srgbClr val="002477"/>
              </a:solidFill>
              <a:latin typeface="Arial"/>
              <a:cs typeface="Arial"/>
            </a:endParaRPr>
          </a:p>
        </p:txBody>
      </p:sp>
      <p:sp>
        <p:nvSpPr>
          <p:cNvPr id="15" name="TextBox 14">
            <a:extLst>
              <a:ext uri="{FF2B5EF4-FFF2-40B4-BE49-F238E27FC236}">
                <a16:creationId xmlns:a16="http://schemas.microsoft.com/office/drawing/2014/main" id="{0A8C79EC-48D5-829A-8B35-C042CEA4F56A}"/>
              </a:ext>
            </a:extLst>
          </p:cNvPr>
          <p:cNvSpPr txBox="1"/>
          <p:nvPr/>
        </p:nvSpPr>
        <p:spPr>
          <a:xfrm>
            <a:off x="1346549" y="2074401"/>
            <a:ext cx="1163709" cy="346249"/>
          </a:xfrm>
          <a:prstGeom prst="rect">
            <a:avLst/>
          </a:prstGeom>
          <a:noFill/>
        </p:spPr>
        <p:txBody>
          <a:bodyPr wrap="square" rtlCol="0">
            <a:spAutoFit/>
          </a:bodyPr>
          <a:lstStyle/>
          <a:p>
            <a:pPr defTabSz="685800">
              <a:defRPr/>
            </a:pPr>
            <a:r>
              <a:rPr lang="en-US" sz="825" dirty="0">
                <a:solidFill>
                  <a:srgbClr val="00BED5"/>
                </a:solidFill>
                <a:latin typeface="Arial"/>
                <a:cs typeface="Arial"/>
              </a:rPr>
              <a:t>Victoza FDA approval*</a:t>
            </a:r>
          </a:p>
        </p:txBody>
      </p:sp>
      <p:sp>
        <p:nvSpPr>
          <p:cNvPr id="16" name="TextBox 15">
            <a:extLst>
              <a:ext uri="{FF2B5EF4-FFF2-40B4-BE49-F238E27FC236}">
                <a16:creationId xmlns:a16="http://schemas.microsoft.com/office/drawing/2014/main" id="{AEDB4B8A-1FF5-5593-B4D9-0377A24AC8A0}"/>
              </a:ext>
            </a:extLst>
          </p:cNvPr>
          <p:cNvSpPr txBox="1"/>
          <p:nvPr/>
        </p:nvSpPr>
        <p:spPr>
          <a:xfrm>
            <a:off x="2132017" y="3247442"/>
            <a:ext cx="1665202" cy="601447"/>
          </a:xfrm>
          <a:prstGeom prst="rect">
            <a:avLst/>
          </a:prstGeom>
          <a:noFill/>
        </p:spPr>
        <p:txBody>
          <a:bodyPr wrap="square" rtlCol="0">
            <a:spAutoFit/>
          </a:bodyPr>
          <a:lstStyle/>
          <a:p>
            <a:pPr defTabSz="685783">
              <a:spcBef>
                <a:spcPts val="450"/>
              </a:spcBef>
              <a:spcAft>
                <a:spcPts val="450"/>
              </a:spcAft>
              <a:defRPr/>
            </a:pPr>
            <a:r>
              <a:rPr lang="en-US" sz="825" b="1" dirty="0">
                <a:solidFill>
                  <a:srgbClr val="002477"/>
                </a:solidFill>
                <a:latin typeface="Arial"/>
                <a:cs typeface="Arial"/>
              </a:rPr>
              <a:t>July: </a:t>
            </a:r>
            <a:br>
              <a:rPr lang="en-US" sz="825" b="1" dirty="0">
                <a:solidFill>
                  <a:srgbClr val="002477"/>
                </a:solidFill>
                <a:latin typeface="Arial"/>
                <a:cs typeface="Arial"/>
              </a:rPr>
            </a:br>
            <a:r>
              <a:rPr lang="en-US" sz="825" dirty="0">
                <a:solidFill>
                  <a:srgbClr val="002477"/>
                </a:solidFill>
                <a:latin typeface="Arial"/>
                <a:cs typeface="Arial"/>
              </a:rPr>
              <a:t>Qsymia FDA approval</a:t>
            </a:r>
          </a:p>
          <a:p>
            <a:pPr defTabSz="685783">
              <a:spcBef>
                <a:spcPts val="450"/>
              </a:spcBef>
              <a:spcAft>
                <a:spcPts val="450"/>
              </a:spcAft>
              <a:defRPr/>
            </a:pPr>
            <a:r>
              <a:rPr lang="en-US" sz="825" dirty="0">
                <a:solidFill>
                  <a:srgbClr val="002477"/>
                </a:solidFill>
                <a:latin typeface="Arial"/>
                <a:cs typeface="Arial"/>
              </a:rPr>
              <a:t>Bydureon FDA approval*</a:t>
            </a:r>
          </a:p>
        </p:txBody>
      </p:sp>
      <p:sp>
        <p:nvSpPr>
          <p:cNvPr id="17" name="TextBox 16">
            <a:extLst>
              <a:ext uri="{FF2B5EF4-FFF2-40B4-BE49-F238E27FC236}">
                <a16:creationId xmlns:a16="http://schemas.microsoft.com/office/drawing/2014/main" id="{B7DAD6B0-10AC-0859-70B0-4ABBCDD1AF00}"/>
              </a:ext>
            </a:extLst>
          </p:cNvPr>
          <p:cNvSpPr txBox="1"/>
          <p:nvPr/>
        </p:nvSpPr>
        <p:spPr>
          <a:xfrm>
            <a:off x="2964661" y="1922436"/>
            <a:ext cx="1639739" cy="473206"/>
          </a:xfrm>
          <a:prstGeom prst="rect">
            <a:avLst/>
          </a:prstGeom>
          <a:noFill/>
        </p:spPr>
        <p:txBody>
          <a:bodyPr wrap="square" rtlCol="0">
            <a:spAutoFit/>
          </a:bodyPr>
          <a:lstStyle/>
          <a:p>
            <a:pPr defTabSz="685800">
              <a:defRPr/>
            </a:pPr>
            <a:r>
              <a:rPr lang="en-US" sz="825" b="1" dirty="0">
                <a:solidFill>
                  <a:srgbClr val="FF681F"/>
                </a:solidFill>
                <a:latin typeface="Arial"/>
                <a:cs typeface="Arial"/>
              </a:rPr>
              <a:t>June: </a:t>
            </a:r>
            <a:br>
              <a:rPr lang="en-US" sz="825" b="1" dirty="0">
                <a:solidFill>
                  <a:srgbClr val="FF681F"/>
                </a:solidFill>
                <a:latin typeface="Arial"/>
                <a:cs typeface="Arial"/>
              </a:rPr>
            </a:br>
            <a:r>
              <a:rPr lang="en-US" sz="825" dirty="0">
                <a:solidFill>
                  <a:srgbClr val="FF681F"/>
                </a:solidFill>
                <a:latin typeface="Arial"/>
                <a:cs typeface="Arial"/>
              </a:rPr>
              <a:t>AMA recognizes obesity as a disease state</a:t>
            </a:r>
          </a:p>
        </p:txBody>
      </p:sp>
      <p:sp>
        <p:nvSpPr>
          <p:cNvPr id="21" name="TextBox 20">
            <a:extLst>
              <a:ext uri="{FF2B5EF4-FFF2-40B4-BE49-F238E27FC236}">
                <a16:creationId xmlns:a16="http://schemas.microsoft.com/office/drawing/2014/main" id="{883335C2-432A-6935-533F-8B1F2EC0D437}"/>
              </a:ext>
            </a:extLst>
          </p:cNvPr>
          <p:cNvSpPr txBox="1"/>
          <p:nvPr/>
        </p:nvSpPr>
        <p:spPr>
          <a:xfrm>
            <a:off x="4579827" y="2083810"/>
            <a:ext cx="1112732" cy="346249"/>
          </a:xfrm>
          <a:prstGeom prst="rect">
            <a:avLst/>
          </a:prstGeom>
          <a:noFill/>
        </p:spPr>
        <p:txBody>
          <a:bodyPr wrap="square" rtlCol="0">
            <a:spAutoFit/>
          </a:bodyPr>
          <a:lstStyle/>
          <a:p>
            <a:pPr defTabSz="685800">
              <a:defRPr/>
            </a:pPr>
            <a:r>
              <a:rPr lang="en-US" sz="825" dirty="0">
                <a:solidFill>
                  <a:srgbClr val="00BED5"/>
                </a:solidFill>
                <a:latin typeface="Arial"/>
                <a:cs typeface="Arial"/>
              </a:rPr>
              <a:t>Ozempic FDA approval*</a:t>
            </a:r>
          </a:p>
        </p:txBody>
      </p:sp>
      <p:sp>
        <p:nvSpPr>
          <p:cNvPr id="22" name="TextBox 21">
            <a:extLst>
              <a:ext uri="{FF2B5EF4-FFF2-40B4-BE49-F238E27FC236}">
                <a16:creationId xmlns:a16="http://schemas.microsoft.com/office/drawing/2014/main" id="{0A0344D9-73DE-7A25-0674-577D284884D7}"/>
              </a:ext>
            </a:extLst>
          </p:cNvPr>
          <p:cNvSpPr txBox="1"/>
          <p:nvPr/>
        </p:nvSpPr>
        <p:spPr>
          <a:xfrm>
            <a:off x="5357562" y="3247442"/>
            <a:ext cx="1074806" cy="507831"/>
          </a:xfrm>
          <a:prstGeom prst="rect">
            <a:avLst/>
          </a:prstGeom>
          <a:noFill/>
        </p:spPr>
        <p:txBody>
          <a:bodyPr wrap="square" rtlCol="0">
            <a:spAutoFit/>
          </a:bodyPr>
          <a:lstStyle/>
          <a:p>
            <a:pPr defTabSz="685800">
              <a:defRPr/>
            </a:pPr>
            <a:r>
              <a:rPr lang="en-US" sz="825" b="1" dirty="0">
                <a:solidFill>
                  <a:srgbClr val="002477"/>
                </a:solidFill>
                <a:latin typeface="Arial"/>
                <a:cs typeface="Arial"/>
              </a:rPr>
              <a:t>June: </a:t>
            </a:r>
            <a:r>
              <a:rPr lang="en-US" sz="825" dirty="0">
                <a:solidFill>
                  <a:srgbClr val="002477"/>
                </a:solidFill>
                <a:latin typeface="Arial"/>
                <a:cs typeface="Arial"/>
              </a:rPr>
              <a:t>Wegovy FDA approval</a:t>
            </a:r>
          </a:p>
          <a:p>
            <a:pPr defTabSz="685800">
              <a:defRPr/>
            </a:pPr>
            <a:endParaRPr lang="en-US" sz="1050" dirty="0">
              <a:solidFill>
                <a:srgbClr val="002477"/>
              </a:solidFill>
              <a:latin typeface="Arial"/>
              <a:cs typeface="Arial"/>
            </a:endParaRPr>
          </a:p>
        </p:txBody>
      </p:sp>
      <p:sp>
        <p:nvSpPr>
          <p:cNvPr id="23" name="TextBox 22">
            <a:extLst>
              <a:ext uri="{FF2B5EF4-FFF2-40B4-BE49-F238E27FC236}">
                <a16:creationId xmlns:a16="http://schemas.microsoft.com/office/drawing/2014/main" id="{AD25D28E-45E1-1A4B-BA98-2061A7C5DFA3}"/>
              </a:ext>
            </a:extLst>
          </p:cNvPr>
          <p:cNvSpPr txBox="1"/>
          <p:nvPr/>
        </p:nvSpPr>
        <p:spPr>
          <a:xfrm>
            <a:off x="6261693" y="1197238"/>
            <a:ext cx="2144078" cy="1237518"/>
          </a:xfrm>
          <a:prstGeom prst="rect">
            <a:avLst/>
          </a:prstGeom>
          <a:noFill/>
        </p:spPr>
        <p:txBody>
          <a:bodyPr wrap="square" rtlCol="0">
            <a:spAutoFit/>
          </a:bodyPr>
          <a:lstStyle/>
          <a:p>
            <a:pPr defTabSz="685800">
              <a:spcBef>
                <a:spcPts val="450"/>
              </a:spcBef>
              <a:spcAft>
                <a:spcPts val="450"/>
              </a:spcAft>
              <a:defRPr/>
            </a:pPr>
            <a:r>
              <a:rPr lang="en-US" sz="825" b="1" dirty="0">
                <a:solidFill>
                  <a:srgbClr val="002477"/>
                </a:solidFill>
                <a:latin typeface="Arial"/>
                <a:cs typeface="Arial"/>
              </a:rPr>
              <a:t>July: </a:t>
            </a:r>
            <a:br>
              <a:rPr lang="en-US" sz="825" b="1" dirty="0">
                <a:solidFill>
                  <a:srgbClr val="002477"/>
                </a:solidFill>
                <a:latin typeface="Arial"/>
                <a:cs typeface="Arial"/>
              </a:rPr>
            </a:br>
            <a:r>
              <a:rPr lang="en-US" sz="825" dirty="0">
                <a:solidFill>
                  <a:srgbClr val="002477"/>
                </a:solidFill>
                <a:latin typeface="Arial"/>
                <a:cs typeface="Arial"/>
              </a:rPr>
              <a:t>tirzepatide (active ingredient in Mounjaro) trial published </a:t>
            </a:r>
          </a:p>
          <a:p>
            <a:pPr defTabSz="685800">
              <a:spcBef>
                <a:spcPts val="450"/>
              </a:spcBef>
              <a:spcAft>
                <a:spcPts val="450"/>
              </a:spcAft>
              <a:defRPr/>
            </a:pPr>
            <a:r>
              <a:rPr lang="en-US" sz="825" dirty="0">
                <a:solidFill>
                  <a:srgbClr val="002477"/>
                </a:solidFill>
                <a:latin typeface="Arial"/>
                <a:cs typeface="Arial"/>
              </a:rPr>
              <a:t>(note: currently under review and not currently approved for weight loss by the FDA)</a:t>
            </a:r>
          </a:p>
          <a:p>
            <a:pPr defTabSz="685800">
              <a:spcBef>
                <a:spcPts val="450"/>
              </a:spcBef>
              <a:spcAft>
                <a:spcPts val="450"/>
              </a:spcAft>
              <a:defRPr/>
            </a:pPr>
            <a:r>
              <a:rPr lang="en-US" sz="825" dirty="0">
                <a:solidFill>
                  <a:srgbClr val="00BED5"/>
                </a:solidFill>
                <a:latin typeface="Arial"/>
                <a:cs typeface="Arial"/>
              </a:rPr>
              <a:t>Mounjaro FDA approval*</a:t>
            </a:r>
            <a:endParaRPr lang="en-US" sz="825" dirty="0">
              <a:solidFill>
                <a:srgbClr val="002477"/>
              </a:solidFill>
              <a:latin typeface="Arial"/>
              <a:cs typeface="Arial"/>
            </a:endParaRPr>
          </a:p>
        </p:txBody>
      </p:sp>
      <p:sp>
        <p:nvSpPr>
          <p:cNvPr id="24" name="TextBox 23">
            <a:extLst>
              <a:ext uri="{FF2B5EF4-FFF2-40B4-BE49-F238E27FC236}">
                <a16:creationId xmlns:a16="http://schemas.microsoft.com/office/drawing/2014/main" id="{923DB505-179A-752B-5BE8-CA8C41E0FAF5}"/>
              </a:ext>
            </a:extLst>
          </p:cNvPr>
          <p:cNvSpPr txBox="1"/>
          <p:nvPr/>
        </p:nvSpPr>
        <p:spPr>
          <a:xfrm>
            <a:off x="7024850" y="3405634"/>
            <a:ext cx="2119149" cy="1081065"/>
          </a:xfrm>
          <a:prstGeom prst="rect">
            <a:avLst/>
          </a:prstGeom>
          <a:noFill/>
        </p:spPr>
        <p:txBody>
          <a:bodyPr wrap="square" rtlCol="0">
            <a:spAutoFit/>
          </a:bodyPr>
          <a:lstStyle/>
          <a:p>
            <a:pPr defTabSz="685783">
              <a:spcBef>
                <a:spcPts val="450"/>
              </a:spcBef>
              <a:spcAft>
                <a:spcPts val="450"/>
              </a:spcAft>
              <a:defRPr/>
            </a:pPr>
            <a:r>
              <a:rPr lang="en-US" sz="825" b="1" dirty="0">
                <a:solidFill>
                  <a:srgbClr val="FF681F"/>
                </a:solidFill>
                <a:latin typeface="Arial"/>
                <a:cs typeface="Arial"/>
              </a:rPr>
              <a:t>February</a:t>
            </a:r>
            <a:r>
              <a:rPr lang="en-US" sz="825" dirty="0">
                <a:solidFill>
                  <a:srgbClr val="FF681F"/>
                </a:solidFill>
                <a:latin typeface="Arial"/>
                <a:cs typeface="Arial"/>
              </a:rPr>
              <a:t>: American Academy of Pediatrics (AAP) publishes guidelines for weight loss medications for children 8+</a:t>
            </a:r>
          </a:p>
          <a:p>
            <a:pPr defTabSz="685783">
              <a:spcBef>
                <a:spcPts val="450"/>
              </a:spcBef>
              <a:spcAft>
                <a:spcPts val="450"/>
              </a:spcAft>
              <a:defRPr/>
            </a:pPr>
            <a:r>
              <a:rPr lang="en-US" sz="825" dirty="0">
                <a:solidFill>
                  <a:srgbClr val="002477"/>
                </a:solidFill>
                <a:latin typeface="Arial"/>
                <a:cs typeface="Arial"/>
              </a:rPr>
              <a:t>Expected: Mounjaro FDA approval for weight loss</a:t>
            </a:r>
          </a:p>
          <a:p>
            <a:pPr defTabSz="685800">
              <a:defRPr/>
            </a:pPr>
            <a:endParaRPr lang="en-US" sz="1050" dirty="0">
              <a:solidFill>
                <a:srgbClr val="002477"/>
              </a:solidFill>
              <a:latin typeface="Arial"/>
              <a:cs typeface="Arial"/>
            </a:endParaRPr>
          </a:p>
        </p:txBody>
      </p:sp>
      <p:sp>
        <p:nvSpPr>
          <p:cNvPr id="27" name="Pentagon 26">
            <a:extLst>
              <a:ext uri="{FF2B5EF4-FFF2-40B4-BE49-F238E27FC236}">
                <a16:creationId xmlns:a16="http://schemas.microsoft.com/office/drawing/2014/main" id="{80B08A31-1C2C-01EA-B4C8-8780893379F5}"/>
              </a:ext>
            </a:extLst>
          </p:cNvPr>
          <p:cNvSpPr/>
          <p:nvPr/>
        </p:nvSpPr>
        <p:spPr>
          <a:xfrm>
            <a:off x="450602" y="2735767"/>
            <a:ext cx="8322098" cy="209852"/>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Arial"/>
              <a:cs typeface="Arial"/>
            </a:endParaRPr>
          </a:p>
        </p:txBody>
      </p:sp>
      <p:sp>
        <p:nvSpPr>
          <p:cNvPr id="29" name="TextBox 28">
            <a:extLst>
              <a:ext uri="{FF2B5EF4-FFF2-40B4-BE49-F238E27FC236}">
                <a16:creationId xmlns:a16="http://schemas.microsoft.com/office/drawing/2014/main" id="{F263921B-E4E5-1A21-B194-91FA5C743839}"/>
              </a:ext>
            </a:extLst>
          </p:cNvPr>
          <p:cNvSpPr txBox="1"/>
          <p:nvPr/>
        </p:nvSpPr>
        <p:spPr>
          <a:xfrm>
            <a:off x="525930" y="2709050"/>
            <a:ext cx="524503" cy="276999"/>
          </a:xfrm>
          <a:prstGeom prst="rect">
            <a:avLst/>
          </a:prstGeom>
          <a:noFill/>
        </p:spPr>
        <p:txBody>
          <a:bodyPr wrap="none" rtlCol="0">
            <a:spAutoFit/>
          </a:bodyPr>
          <a:lstStyle/>
          <a:p>
            <a:pPr defTabSz="685800">
              <a:defRPr/>
            </a:pPr>
            <a:r>
              <a:rPr lang="en-US" sz="1200" b="1" dirty="0">
                <a:solidFill>
                  <a:srgbClr val="002477"/>
                </a:solidFill>
                <a:latin typeface="Arial"/>
                <a:cs typeface="Arial"/>
              </a:rPr>
              <a:t>2005</a:t>
            </a:r>
          </a:p>
        </p:txBody>
      </p:sp>
      <p:sp>
        <p:nvSpPr>
          <p:cNvPr id="30" name="TextBox 29">
            <a:extLst>
              <a:ext uri="{FF2B5EF4-FFF2-40B4-BE49-F238E27FC236}">
                <a16:creationId xmlns:a16="http://schemas.microsoft.com/office/drawing/2014/main" id="{81472325-09AB-0A61-35F4-649B504876EF}"/>
              </a:ext>
            </a:extLst>
          </p:cNvPr>
          <p:cNvSpPr txBox="1"/>
          <p:nvPr/>
        </p:nvSpPr>
        <p:spPr>
          <a:xfrm>
            <a:off x="1337968" y="2709050"/>
            <a:ext cx="524503" cy="276999"/>
          </a:xfrm>
          <a:prstGeom prst="rect">
            <a:avLst/>
          </a:prstGeom>
          <a:noFill/>
        </p:spPr>
        <p:txBody>
          <a:bodyPr wrap="none" rtlCol="0">
            <a:spAutoFit/>
          </a:bodyPr>
          <a:lstStyle/>
          <a:p>
            <a:pPr defTabSz="685800">
              <a:defRPr/>
            </a:pPr>
            <a:r>
              <a:rPr lang="en-US" sz="1200" b="1" dirty="0">
                <a:solidFill>
                  <a:srgbClr val="002477"/>
                </a:solidFill>
                <a:latin typeface="Arial"/>
                <a:cs typeface="Arial"/>
              </a:rPr>
              <a:t>2010</a:t>
            </a:r>
          </a:p>
        </p:txBody>
      </p:sp>
      <p:sp>
        <p:nvSpPr>
          <p:cNvPr id="31" name="TextBox 30">
            <a:extLst>
              <a:ext uri="{FF2B5EF4-FFF2-40B4-BE49-F238E27FC236}">
                <a16:creationId xmlns:a16="http://schemas.microsoft.com/office/drawing/2014/main" id="{2FDBB70D-6501-302A-5020-5FACE4511B27}"/>
              </a:ext>
            </a:extLst>
          </p:cNvPr>
          <p:cNvSpPr txBox="1"/>
          <p:nvPr/>
        </p:nvSpPr>
        <p:spPr>
          <a:xfrm>
            <a:off x="2150005" y="2709050"/>
            <a:ext cx="524503" cy="276999"/>
          </a:xfrm>
          <a:prstGeom prst="rect">
            <a:avLst/>
          </a:prstGeom>
          <a:noFill/>
        </p:spPr>
        <p:txBody>
          <a:bodyPr wrap="none" rtlCol="0">
            <a:spAutoFit/>
          </a:bodyPr>
          <a:lstStyle/>
          <a:p>
            <a:pPr defTabSz="685800">
              <a:defRPr/>
            </a:pPr>
            <a:r>
              <a:rPr lang="en-US" sz="1200" b="1" dirty="0">
                <a:solidFill>
                  <a:srgbClr val="002477"/>
                </a:solidFill>
                <a:latin typeface="Arial"/>
                <a:cs typeface="Arial"/>
              </a:rPr>
              <a:t>2012</a:t>
            </a:r>
          </a:p>
        </p:txBody>
      </p:sp>
      <p:sp>
        <p:nvSpPr>
          <p:cNvPr id="32" name="TextBox 31">
            <a:extLst>
              <a:ext uri="{FF2B5EF4-FFF2-40B4-BE49-F238E27FC236}">
                <a16:creationId xmlns:a16="http://schemas.microsoft.com/office/drawing/2014/main" id="{259C2873-9034-E4AD-2105-F8E27B7E3993}"/>
              </a:ext>
            </a:extLst>
          </p:cNvPr>
          <p:cNvSpPr txBox="1"/>
          <p:nvPr/>
        </p:nvSpPr>
        <p:spPr>
          <a:xfrm>
            <a:off x="2962043" y="2709050"/>
            <a:ext cx="524503" cy="276999"/>
          </a:xfrm>
          <a:prstGeom prst="rect">
            <a:avLst/>
          </a:prstGeom>
          <a:noFill/>
        </p:spPr>
        <p:txBody>
          <a:bodyPr wrap="none" rtlCol="0">
            <a:spAutoFit/>
          </a:bodyPr>
          <a:lstStyle/>
          <a:p>
            <a:pPr defTabSz="685800">
              <a:defRPr/>
            </a:pPr>
            <a:r>
              <a:rPr lang="en-US" sz="1200" b="1" dirty="0">
                <a:solidFill>
                  <a:srgbClr val="002477"/>
                </a:solidFill>
                <a:latin typeface="Arial"/>
                <a:cs typeface="Arial"/>
              </a:rPr>
              <a:t>2013</a:t>
            </a:r>
          </a:p>
        </p:txBody>
      </p:sp>
      <p:sp>
        <p:nvSpPr>
          <p:cNvPr id="33" name="TextBox 32">
            <a:extLst>
              <a:ext uri="{FF2B5EF4-FFF2-40B4-BE49-F238E27FC236}">
                <a16:creationId xmlns:a16="http://schemas.microsoft.com/office/drawing/2014/main" id="{D3B3622B-57B6-0EE1-79E5-0BED7171CB9E}"/>
              </a:ext>
            </a:extLst>
          </p:cNvPr>
          <p:cNvSpPr txBox="1"/>
          <p:nvPr/>
        </p:nvSpPr>
        <p:spPr>
          <a:xfrm>
            <a:off x="3774081" y="2709050"/>
            <a:ext cx="524503" cy="276999"/>
          </a:xfrm>
          <a:prstGeom prst="rect">
            <a:avLst/>
          </a:prstGeom>
          <a:noFill/>
        </p:spPr>
        <p:txBody>
          <a:bodyPr wrap="none" rtlCol="0">
            <a:spAutoFit/>
          </a:bodyPr>
          <a:lstStyle/>
          <a:p>
            <a:pPr defTabSz="685800">
              <a:defRPr/>
            </a:pPr>
            <a:r>
              <a:rPr lang="en-US" sz="1200" b="1" dirty="0">
                <a:solidFill>
                  <a:srgbClr val="002477"/>
                </a:solidFill>
                <a:latin typeface="Arial"/>
                <a:cs typeface="Arial"/>
              </a:rPr>
              <a:t>2014</a:t>
            </a:r>
          </a:p>
        </p:txBody>
      </p:sp>
      <p:sp>
        <p:nvSpPr>
          <p:cNvPr id="39" name="TextBox 38">
            <a:extLst>
              <a:ext uri="{FF2B5EF4-FFF2-40B4-BE49-F238E27FC236}">
                <a16:creationId xmlns:a16="http://schemas.microsoft.com/office/drawing/2014/main" id="{540946B8-A22F-0317-2B90-746D11D1CFF1}"/>
              </a:ext>
            </a:extLst>
          </p:cNvPr>
          <p:cNvSpPr txBox="1"/>
          <p:nvPr/>
        </p:nvSpPr>
        <p:spPr>
          <a:xfrm>
            <a:off x="4586119" y="2709050"/>
            <a:ext cx="524503" cy="276999"/>
          </a:xfrm>
          <a:prstGeom prst="rect">
            <a:avLst/>
          </a:prstGeom>
          <a:noFill/>
        </p:spPr>
        <p:txBody>
          <a:bodyPr wrap="none" rtlCol="0">
            <a:spAutoFit/>
          </a:bodyPr>
          <a:lstStyle/>
          <a:p>
            <a:pPr defTabSz="685800">
              <a:defRPr/>
            </a:pPr>
            <a:r>
              <a:rPr lang="en-US" sz="1200" b="1" dirty="0">
                <a:solidFill>
                  <a:srgbClr val="002477"/>
                </a:solidFill>
                <a:latin typeface="Arial"/>
                <a:cs typeface="Arial"/>
              </a:rPr>
              <a:t>2017</a:t>
            </a:r>
          </a:p>
        </p:txBody>
      </p:sp>
      <p:sp>
        <p:nvSpPr>
          <p:cNvPr id="40" name="TextBox 39">
            <a:extLst>
              <a:ext uri="{FF2B5EF4-FFF2-40B4-BE49-F238E27FC236}">
                <a16:creationId xmlns:a16="http://schemas.microsoft.com/office/drawing/2014/main" id="{38DA7E84-8776-153F-040A-3A22AF3706D4}"/>
              </a:ext>
            </a:extLst>
          </p:cNvPr>
          <p:cNvSpPr txBox="1"/>
          <p:nvPr/>
        </p:nvSpPr>
        <p:spPr>
          <a:xfrm>
            <a:off x="6210194" y="2709050"/>
            <a:ext cx="524503" cy="276999"/>
          </a:xfrm>
          <a:prstGeom prst="rect">
            <a:avLst/>
          </a:prstGeom>
          <a:noFill/>
        </p:spPr>
        <p:txBody>
          <a:bodyPr wrap="none" rtlCol="0">
            <a:spAutoFit/>
          </a:bodyPr>
          <a:lstStyle/>
          <a:p>
            <a:pPr defTabSz="685800">
              <a:defRPr/>
            </a:pPr>
            <a:r>
              <a:rPr lang="en-US" sz="1200" b="1" dirty="0">
                <a:solidFill>
                  <a:srgbClr val="002477"/>
                </a:solidFill>
                <a:latin typeface="Arial"/>
                <a:cs typeface="Arial"/>
              </a:rPr>
              <a:t>2022</a:t>
            </a:r>
          </a:p>
        </p:txBody>
      </p:sp>
      <p:sp>
        <p:nvSpPr>
          <p:cNvPr id="42" name="TextBox 41">
            <a:extLst>
              <a:ext uri="{FF2B5EF4-FFF2-40B4-BE49-F238E27FC236}">
                <a16:creationId xmlns:a16="http://schemas.microsoft.com/office/drawing/2014/main" id="{31A4A0E7-0F73-D168-0C37-6849DEA07267}"/>
              </a:ext>
            </a:extLst>
          </p:cNvPr>
          <p:cNvSpPr txBox="1"/>
          <p:nvPr/>
        </p:nvSpPr>
        <p:spPr>
          <a:xfrm>
            <a:off x="7022234" y="2709050"/>
            <a:ext cx="524503" cy="276999"/>
          </a:xfrm>
          <a:prstGeom prst="rect">
            <a:avLst/>
          </a:prstGeom>
          <a:noFill/>
        </p:spPr>
        <p:txBody>
          <a:bodyPr wrap="none" rtlCol="0">
            <a:spAutoFit/>
          </a:bodyPr>
          <a:lstStyle/>
          <a:p>
            <a:pPr defTabSz="685800">
              <a:defRPr/>
            </a:pPr>
            <a:r>
              <a:rPr lang="en-US" sz="1200" b="1" dirty="0">
                <a:solidFill>
                  <a:srgbClr val="002477"/>
                </a:solidFill>
                <a:latin typeface="Arial"/>
                <a:cs typeface="Arial"/>
              </a:rPr>
              <a:t>2023</a:t>
            </a:r>
          </a:p>
        </p:txBody>
      </p:sp>
      <p:sp>
        <p:nvSpPr>
          <p:cNvPr id="43" name="TextBox 42">
            <a:extLst>
              <a:ext uri="{FF2B5EF4-FFF2-40B4-BE49-F238E27FC236}">
                <a16:creationId xmlns:a16="http://schemas.microsoft.com/office/drawing/2014/main" id="{B08F54E9-1908-B4CA-70C6-0B5218119E6C}"/>
              </a:ext>
            </a:extLst>
          </p:cNvPr>
          <p:cNvSpPr txBox="1"/>
          <p:nvPr/>
        </p:nvSpPr>
        <p:spPr>
          <a:xfrm>
            <a:off x="5398156" y="2709050"/>
            <a:ext cx="524503" cy="276999"/>
          </a:xfrm>
          <a:prstGeom prst="rect">
            <a:avLst/>
          </a:prstGeom>
          <a:noFill/>
        </p:spPr>
        <p:txBody>
          <a:bodyPr wrap="none" rtlCol="0">
            <a:spAutoFit/>
          </a:bodyPr>
          <a:lstStyle/>
          <a:p>
            <a:pPr defTabSz="685800">
              <a:defRPr/>
            </a:pPr>
            <a:r>
              <a:rPr lang="en-US" sz="1200" b="1" dirty="0">
                <a:solidFill>
                  <a:srgbClr val="002477"/>
                </a:solidFill>
                <a:latin typeface="Arial"/>
                <a:cs typeface="Arial"/>
              </a:rPr>
              <a:t>2021</a:t>
            </a:r>
          </a:p>
        </p:txBody>
      </p:sp>
      <p:sp>
        <p:nvSpPr>
          <p:cNvPr id="44" name="TextBox 43">
            <a:extLst>
              <a:ext uri="{FF2B5EF4-FFF2-40B4-BE49-F238E27FC236}">
                <a16:creationId xmlns:a16="http://schemas.microsoft.com/office/drawing/2014/main" id="{DCFD8EC9-1ADB-4D32-8785-25C0C7E0E539}"/>
              </a:ext>
            </a:extLst>
          </p:cNvPr>
          <p:cNvSpPr txBox="1"/>
          <p:nvPr/>
        </p:nvSpPr>
        <p:spPr>
          <a:xfrm>
            <a:off x="3763854" y="3247442"/>
            <a:ext cx="1806663" cy="983603"/>
          </a:xfrm>
          <a:prstGeom prst="rect">
            <a:avLst/>
          </a:prstGeom>
          <a:noFill/>
        </p:spPr>
        <p:txBody>
          <a:bodyPr wrap="square" rtlCol="0">
            <a:spAutoFit/>
          </a:bodyPr>
          <a:lstStyle/>
          <a:p>
            <a:pPr defTabSz="685800">
              <a:spcBef>
                <a:spcPts val="450"/>
              </a:spcBef>
              <a:spcAft>
                <a:spcPts val="450"/>
              </a:spcAft>
              <a:defRPr/>
            </a:pPr>
            <a:r>
              <a:rPr lang="en-US" sz="825" b="1" dirty="0">
                <a:solidFill>
                  <a:srgbClr val="002477"/>
                </a:solidFill>
                <a:latin typeface="Arial"/>
                <a:cs typeface="Arial"/>
              </a:rPr>
              <a:t>September: </a:t>
            </a:r>
            <a:br>
              <a:rPr lang="en-US" sz="825" b="1" dirty="0">
                <a:solidFill>
                  <a:srgbClr val="002477"/>
                </a:solidFill>
                <a:latin typeface="Arial"/>
                <a:cs typeface="Arial"/>
              </a:rPr>
            </a:br>
            <a:r>
              <a:rPr lang="en-US" sz="825" dirty="0">
                <a:solidFill>
                  <a:srgbClr val="002477"/>
                </a:solidFill>
                <a:latin typeface="Arial"/>
                <a:cs typeface="Arial"/>
              </a:rPr>
              <a:t>Contrave FDA approval</a:t>
            </a:r>
          </a:p>
          <a:p>
            <a:pPr defTabSz="685800">
              <a:spcBef>
                <a:spcPts val="450"/>
              </a:spcBef>
              <a:spcAft>
                <a:spcPts val="450"/>
              </a:spcAft>
              <a:defRPr/>
            </a:pPr>
            <a:r>
              <a:rPr lang="en-US" sz="825" b="1" dirty="0">
                <a:solidFill>
                  <a:srgbClr val="002477"/>
                </a:solidFill>
                <a:latin typeface="Arial"/>
                <a:cs typeface="Arial"/>
              </a:rPr>
              <a:t>December: </a:t>
            </a:r>
            <a:br>
              <a:rPr lang="en-US" sz="825" b="1" dirty="0">
                <a:solidFill>
                  <a:srgbClr val="002477"/>
                </a:solidFill>
                <a:latin typeface="Arial"/>
                <a:cs typeface="Arial"/>
              </a:rPr>
            </a:br>
            <a:r>
              <a:rPr lang="en-US" sz="825" dirty="0">
                <a:solidFill>
                  <a:srgbClr val="002477"/>
                </a:solidFill>
                <a:latin typeface="Arial"/>
                <a:cs typeface="Arial"/>
              </a:rPr>
              <a:t>Saxenda FDA approval</a:t>
            </a:r>
          </a:p>
          <a:p>
            <a:pPr defTabSz="685800">
              <a:spcBef>
                <a:spcPts val="450"/>
              </a:spcBef>
              <a:spcAft>
                <a:spcPts val="450"/>
              </a:spcAft>
              <a:defRPr/>
            </a:pPr>
            <a:r>
              <a:rPr lang="en-US" sz="825" dirty="0">
                <a:solidFill>
                  <a:srgbClr val="00BED5"/>
                </a:solidFill>
                <a:latin typeface="Arial"/>
                <a:cs typeface="Arial"/>
              </a:rPr>
              <a:t>Trulicity FDA approval*</a:t>
            </a:r>
          </a:p>
        </p:txBody>
      </p:sp>
      <p:cxnSp>
        <p:nvCxnSpPr>
          <p:cNvPr id="51" name="Straight Arrow Connector 50">
            <a:extLst>
              <a:ext uri="{FF2B5EF4-FFF2-40B4-BE49-F238E27FC236}">
                <a16:creationId xmlns:a16="http://schemas.microsoft.com/office/drawing/2014/main" id="{BC9CF8C3-FEE9-C41D-891A-756F6A304C72}"/>
              </a:ext>
            </a:extLst>
          </p:cNvPr>
          <p:cNvCxnSpPr>
            <a:cxnSpLocks/>
          </p:cNvCxnSpPr>
          <p:nvPr/>
        </p:nvCxnSpPr>
        <p:spPr>
          <a:xfrm>
            <a:off x="1449904" y="2466816"/>
            <a:ext cx="0" cy="178226"/>
          </a:xfrm>
          <a:prstGeom prst="straightConnector1">
            <a:avLst/>
          </a:prstGeom>
          <a:ln w="952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C9DDDF22-C213-AE29-D351-131729B6AB00}"/>
              </a:ext>
            </a:extLst>
          </p:cNvPr>
          <p:cNvCxnSpPr>
            <a:cxnSpLocks/>
          </p:cNvCxnSpPr>
          <p:nvPr/>
        </p:nvCxnSpPr>
        <p:spPr>
          <a:xfrm>
            <a:off x="3089753" y="2466816"/>
            <a:ext cx="0" cy="178226"/>
          </a:xfrm>
          <a:prstGeom prst="straightConnector1">
            <a:avLst/>
          </a:prstGeom>
          <a:ln w="952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38DD8019-FCA6-F5F2-AB97-BD5294952328}"/>
              </a:ext>
            </a:extLst>
          </p:cNvPr>
          <p:cNvCxnSpPr>
            <a:cxnSpLocks/>
          </p:cNvCxnSpPr>
          <p:nvPr/>
        </p:nvCxnSpPr>
        <p:spPr>
          <a:xfrm>
            <a:off x="6338234" y="2466816"/>
            <a:ext cx="0" cy="178226"/>
          </a:xfrm>
          <a:prstGeom prst="straightConnector1">
            <a:avLst/>
          </a:prstGeom>
          <a:ln w="952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0151EFEA-29C7-27A6-9F36-DF11CE972EC3}"/>
              </a:ext>
            </a:extLst>
          </p:cNvPr>
          <p:cNvCxnSpPr>
            <a:cxnSpLocks/>
          </p:cNvCxnSpPr>
          <p:nvPr/>
        </p:nvCxnSpPr>
        <p:spPr>
          <a:xfrm>
            <a:off x="4687677" y="2466816"/>
            <a:ext cx="0" cy="178226"/>
          </a:xfrm>
          <a:prstGeom prst="straightConnector1">
            <a:avLst/>
          </a:prstGeom>
          <a:ln w="952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5AE5B31D-3B7A-F68B-8C47-15C3BD35D8B3}"/>
              </a:ext>
            </a:extLst>
          </p:cNvPr>
          <p:cNvCxnSpPr>
            <a:cxnSpLocks/>
          </p:cNvCxnSpPr>
          <p:nvPr/>
        </p:nvCxnSpPr>
        <p:spPr>
          <a:xfrm flipV="1">
            <a:off x="2251437" y="3021218"/>
            <a:ext cx="0" cy="178308"/>
          </a:xfrm>
          <a:prstGeom prst="straightConnector1">
            <a:avLst/>
          </a:prstGeom>
          <a:ln w="952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30EC592-3337-93A8-3429-8023D6B14623}"/>
              </a:ext>
            </a:extLst>
          </p:cNvPr>
          <p:cNvCxnSpPr>
            <a:cxnSpLocks/>
          </p:cNvCxnSpPr>
          <p:nvPr/>
        </p:nvCxnSpPr>
        <p:spPr>
          <a:xfrm flipV="1">
            <a:off x="3868661" y="3021218"/>
            <a:ext cx="0" cy="178308"/>
          </a:xfrm>
          <a:prstGeom prst="straightConnector1">
            <a:avLst/>
          </a:prstGeom>
          <a:ln w="952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467A0D1-F325-A251-4B74-14AD86627890}"/>
              </a:ext>
            </a:extLst>
          </p:cNvPr>
          <p:cNvCxnSpPr>
            <a:cxnSpLocks/>
          </p:cNvCxnSpPr>
          <p:nvPr/>
        </p:nvCxnSpPr>
        <p:spPr>
          <a:xfrm flipV="1">
            <a:off x="5503272" y="3021218"/>
            <a:ext cx="0" cy="178308"/>
          </a:xfrm>
          <a:prstGeom prst="straightConnector1">
            <a:avLst/>
          </a:prstGeom>
          <a:ln w="952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B4E3295D-CABC-DDA4-AB9E-BE09CCF54D5A}"/>
              </a:ext>
            </a:extLst>
          </p:cNvPr>
          <p:cNvCxnSpPr>
            <a:cxnSpLocks/>
          </p:cNvCxnSpPr>
          <p:nvPr/>
        </p:nvCxnSpPr>
        <p:spPr>
          <a:xfrm flipV="1">
            <a:off x="7143477" y="3021218"/>
            <a:ext cx="0" cy="178308"/>
          </a:xfrm>
          <a:prstGeom prst="straightConnector1">
            <a:avLst/>
          </a:prstGeom>
          <a:ln w="952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C9BF7A28-B2E4-2167-3916-1340C6CBFD39}"/>
              </a:ext>
            </a:extLst>
          </p:cNvPr>
          <p:cNvCxnSpPr>
            <a:cxnSpLocks/>
          </p:cNvCxnSpPr>
          <p:nvPr/>
        </p:nvCxnSpPr>
        <p:spPr>
          <a:xfrm flipV="1">
            <a:off x="619515" y="3021218"/>
            <a:ext cx="0" cy="178308"/>
          </a:xfrm>
          <a:prstGeom prst="straightConnector1">
            <a:avLst/>
          </a:prstGeom>
          <a:ln w="9525">
            <a:solidFill>
              <a:schemeClr val="accent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5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A1770A-E119-272E-9509-A276345C3100}"/>
              </a:ext>
            </a:extLst>
          </p:cNvPr>
          <p:cNvSpPr>
            <a:spLocks noGrp="1"/>
          </p:cNvSpPr>
          <p:nvPr>
            <p:ph type="sldNum" sz="quarter" idx="12"/>
          </p:nvPr>
        </p:nvSpPr>
        <p:spPr/>
        <p:txBody>
          <a:bodyPr/>
          <a:lstStyle/>
          <a:p>
            <a:pPr defTabSz="685800">
              <a:defRPr/>
            </a:pPr>
            <a:fld id="{90F9BDA0-AF0E-4BA8-B742-3B9C92A3E6FE}" type="slidenum">
              <a:rPr lang="en-US">
                <a:solidFill>
                  <a:srgbClr val="002477"/>
                </a:solidFill>
              </a:rPr>
              <a:pPr defTabSz="685800">
                <a:defRPr/>
              </a:pPr>
              <a:t>12</a:t>
            </a:fld>
            <a:endParaRPr lang="en-US" dirty="0">
              <a:solidFill>
                <a:srgbClr val="002477"/>
              </a:solidFill>
            </a:endParaRPr>
          </a:p>
        </p:txBody>
      </p:sp>
      <p:sp>
        <p:nvSpPr>
          <p:cNvPr id="7" name="Text Placeholder 6">
            <a:extLst>
              <a:ext uri="{FF2B5EF4-FFF2-40B4-BE49-F238E27FC236}">
                <a16:creationId xmlns:a16="http://schemas.microsoft.com/office/drawing/2014/main" id="{B52070DE-D523-5FF2-AA28-0F111059BCB3}"/>
              </a:ext>
            </a:extLst>
          </p:cNvPr>
          <p:cNvSpPr>
            <a:spLocks noGrp="1"/>
          </p:cNvSpPr>
          <p:nvPr>
            <p:ph type="body" sz="quarter" idx="13"/>
          </p:nvPr>
        </p:nvSpPr>
        <p:spPr>
          <a:xfrm>
            <a:off x="386033" y="4353193"/>
            <a:ext cx="3866465" cy="273844"/>
          </a:xfrm>
        </p:spPr>
        <p:txBody>
          <a:bodyPr/>
          <a:lstStyle/>
          <a:p>
            <a:r>
              <a:rPr lang="en-US" sz="600" dirty="0">
                <a:solidFill>
                  <a:srgbClr val="595959"/>
                </a:solidFill>
                <a:latin typeface="Arial"/>
                <a:cs typeface="Arial"/>
              </a:rPr>
              <a:t>Diabetes  Obes Metab.</a:t>
            </a:r>
            <a:r>
              <a:rPr lang="en-US" sz="600" dirty="0">
                <a:solidFill>
                  <a:srgbClr val="595959"/>
                </a:solidFill>
                <a:cs typeface="Arial"/>
              </a:rPr>
              <a:t>20221. Pending FDA approval for weight loss indication 2. Citation:  Wilding JP, Davies MD, Konakli K et al. Weight regain and cardiometabolic effects after withdrawal of semaglutide: The STEP 1 trial extension. ;</a:t>
            </a:r>
            <a:r>
              <a:rPr lang="en-US" sz="600" dirty="0">
                <a:solidFill>
                  <a:srgbClr val="595959"/>
                </a:solidFill>
                <a:latin typeface="Arial"/>
                <a:cs typeface="Arial"/>
              </a:rPr>
              <a:t>24:1553–1564</a:t>
            </a:r>
          </a:p>
        </p:txBody>
      </p:sp>
      <p:sp>
        <p:nvSpPr>
          <p:cNvPr id="2" name="Title 1">
            <a:extLst>
              <a:ext uri="{FF2B5EF4-FFF2-40B4-BE49-F238E27FC236}">
                <a16:creationId xmlns:a16="http://schemas.microsoft.com/office/drawing/2014/main" id="{087F7F02-53AB-16AE-BC26-EEBB516E15B4}"/>
              </a:ext>
            </a:extLst>
          </p:cNvPr>
          <p:cNvSpPr>
            <a:spLocks noGrp="1"/>
          </p:cNvSpPr>
          <p:nvPr>
            <p:ph type="title"/>
          </p:nvPr>
        </p:nvSpPr>
        <p:spPr>
          <a:xfrm>
            <a:off x="387925" y="351965"/>
            <a:ext cx="8311896" cy="426500"/>
          </a:xfrm>
        </p:spPr>
        <p:txBody>
          <a:bodyPr/>
          <a:lstStyle/>
          <a:p>
            <a:r>
              <a:rPr lang="en-US" dirty="0"/>
              <a:t>Known efficacy, side effects and long-term use </a:t>
            </a:r>
          </a:p>
        </p:txBody>
      </p:sp>
      <p:graphicFrame>
        <p:nvGraphicFramePr>
          <p:cNvPr id="6" name="Table 5">
            <a:extLst>
              <a:ext uri="{FF2B5EF4-FFF2-40B4-BE49-F238E27FC236}">
                <a16:creationId xmlns:a16="http://schemas.microsoft.com/office/drawing/2014/main" id="{90C44FBC-EE96-C19B-0E5C-0504314EB3C5}"/>
              </a:ext>
            </a:extLst>
          </p:cNvPr>
          <p:cNvGraphicFramePr>
            <a:graphicFrameLocks noGrp="1"/>
          </p:cNvGraphicFramePr>
          <p:nvPr/>
        </p:nvGraphicFramePr>
        <p:xfrm>
          <a:off x="457200" y="2364170"/>
          <a:ext cx="3444477" cy="713232"/>
        </p:xfrm>
        <a:graphic>
          <a:graphicData uri="http://schemas.openxmlformats.org/drawingml/2006/table">
            <a:tbl>
              <a:tblPr firstRow="1" firstCol="1" bandRow="1">
                <a:tableStyleId>{5C22544A-7EE6-4342-B048-85BDC9FD1C3A}</a:tableStyleId>
              </a:tblPr>
              <a:tblGrid>
                <a:gridCol w="1148159">
                  <a:extLst>
                    <a:ext uri="{9D8B030D-6E8A-4147-A177-3AD203B41FA5}">
                      <a16:colId xmlns:a16="http://schemas.microsoft.com/office/drawing/2014/main" val="2919353169"/>
                    </a:ext>
                  </a:extLst>
                </a:gridCol>
                <a:gridCol w="1148159">
                  <a:extLst>
                    <a:ext uri="{9D8B030D-6E8A-4147-A177-3AD203B41FA5}">
                      <a16:colId xmlns:a16="http://schemas.microsoft.com/office/drawing/2014/main" val="3310064075"/>
                    </a:ext>
                  </a:extLst>
                </a:gridCol>
                <a:gridCol w="1148159">
                  <a:extLst>
                    <a:ext uri="{9D8B030D-6E8A-4147-A177-3AD203B41FA5}">
                      <a16:colId xmlns:a16="http://schemas.microsoft.com/office/drawing/2014/main" val="1980093468"/>
                    </a:ext>
                  </a:extLst>
                </a:gridCol>
              </a:tblGrid>
              <a:tr h="422642">
                <a:tc>
                  <a:txBody>
                    <a:bodyPr/>
                    <a:lstStyle/>
                    <a:p>
                      <a:pPr marL="0" marR="0" algn="l" defTabSz="914377" rtl="0" eaLnBrk="1" latinLnBrk="0" hangingPunct="1">
                        <a:lnSpc>
                          <a:spcPct val="115000"/>
                        </a:lnSpc>
                        <a:spcBef>
                          <a:spcPts val="600"/>
                        </a:spcBef>
                        <a:spcAft>
                          <a:spcPts val="600"/>
                        </a:spcAft>
                      </a:pPr>
                      <a:r>
                        <a:rPr lang="en-US" sz="800" b="1" kern="1200" dirty="0">
                          <a:solidFill>
                            <a:schemeClr val="tx1"/>
                          </a:solidFill>
                          <a:effectLst/>
                          <a:latin typeface="+mn-lt"/>
                          <a:ea typeface="+mn-ea"/>
                          <a:cs typeface="+mn-cs"/>
                        </a:rPr>
                        <a:t>Contrave </a:t>
                      </a:r>
                      <a:br>
                        <a:rPr lang="en-US" sz="800" b="1" kern="1200" dirty="0">
                          <a:solidFill>
                            <a:srgbClr val="002477"/>
                          </a:solidFill>
                          <a:effectLst/>
                          <a:latin typeface="+mn-lt"/>
                          <a:ea typeface="+mn-ea"/>
                          <a:cs typeface="+mn-cs"/>
                        </a:rPr>
                      </a:br>
                      <a:r>
                        <a:rPr lang="en-US" sz="800" b="1" kern="1200" dirty="0">
                          <a:solidFill>
                            <a:schemeClr val="tx1"/>
                          </a:solidFill>
                          <a:effectLst/>
                          <a:latin typeface="+mn-lt"/>
                          <a:ea typeface="+mn-ea"/>
                          <a:cs typeface="+mn-cs"/>
                        </a:rPr>
                        <a:t>(naltrexone/</a:t>
                      </a:r>
                      <a:br>
                        <a:rPr lang="en-US" sz="800" b="1" kern="1200" dirty="0">
                          <a:solidFill>
                            <a:srgbClr val="002477"/>
                          </a:solidFill>
                          <a:effectLst/>
                          <a:latin typeface="+mn-lt"/>
                          <a:ea typeface="+mn-ea"/>
                          <a:cs typeface="+mn-cs"/>
                        </a:rPr>
                      </a:br>
                      <a:r>
                        <a:rPr lang="en-US" sz="800" b="1" kern="1200" dirty="0">
                          <a:solidFill>
                            <a:schemeClr val="tx1"/>
                          </a:solidFill>
                          <a:effectLst/>
                          <a:latin typeface="+mn-lt"/>
                          <a:ea typeface="+mn-ea"/>
                          <a:cs typeface="+mn-cs"/>
                        </a:rPr>
                        <a:t>bupropion)</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l" defTabSz="914377" rtl="0" eaLnBrk="1" latinLnBrk="0" hangingPunct="1">
                        <a:lnSpc>
                          <a:spcPct val="115000"/>
                        </a:lnSpc>
                        <a:spcBef>
                          <a:spcPts val="600"/>
                        </a:spcBef>
                        <a:spcAft>
                          <a:spcPts val="600"/>
                        </a:spcAft>
                      </a:pPr>
                      <a:r>
                        <a:rPr lang="en-US" sz="800" b="1" kern="1200" dirty="0">
                          <a:solidFill>
                            <a:schemeClr val="tx1"/>
                          </a:solidFill>
                          <a:effectLst/>
                          <a:latin typeface="+mn-lt"/>
                          <a:ea typeface="+mn-ea"/>
                          <a:cs typeface="+mn-cs"/>
                        </a:rPr>
                        <a:t>Qsymia </a:t>
                      </a:r>
                      <a:br>
                        <a:rPr lang="en-US" sz="800" b="1" kern="1200" dirty="0">
                          <a:solidFill>
                            <a:schemeClr val="tx1"/>
                          </a:solidFill>
                          <a:effectLst/>
                          <a:latin typeface="+mn-lt"/>
                          <a:ea typeface="+mn-ea"/>
                          <a:cs typeface="+mn-cs"/>
                        </a:rPr>
                      </a:br>
                      <a:r>
                        <a:rPr lang="en-US" sz="800" b="1" kern="1200" dirty="0">
                          <a:solidFill>
                            <a:schemeClr val="tx1"/>
                          </a:solidFill>
                          <a:effectLst/>
                          <a:latin typeface="+mn-lt"/>
                          <a:ea typeface="+mn-ea"/>
                          <a:cs typeface="+mn-cs"/>
                        </a:rPr>
                        <a:t>(phentermine/</a:t>
                      </a:r>
                      <a:br>
                        <a:rPr lang="en-US" sz="800" b="1" kern="1200" dirty="0">
                          <a:solidFill>
                            <a:schemeClr val="tx1"/>
                          </a:solidFill>
                          <a:effectLst/>
                          <a:latin typeface="+mn-lt"/>
                          <a:ea typeface="+mn-ea"/>
                          <a:cs typeface="+mn-cs"/>
                        </a:rPr>
                      </a:br>
                      <a:r>
                        <a:rPr lang="en-US" sz="800" b="1" kern="1200" dirty="0">
                          <a:solidFill>
                            <a:schemeClr val="tx1"/>
                          </a:solidFill>
                          <a:effectLst/>
                          <a:latin typeface="+mn-lt"/>
                          <a:ea typeface="+mn-ea"/>
                          <a:cs typeface="+mn-cs"/>
                        </a:rPr>
                        <a:t>topiramate)</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l" defTabSz="914377" rtl="0" eaLnBrk="1" latinLnBrk="0" hangingPunct="1">
                        <a:lnSpc>
                          <a:spcPct val="115000"/>
                        </a:lnSpc>
                        <a:spcBef>
                          <a:spcPts val="600"/>
                        </a:spcBef>
                        <a:spcAft>
                          <a:spcPts val="600"/>
                        </a:spcAft>
                      </a:pPr>
                      <a:r>
                        <a:rPr lang="en-US" sz="800" b="1" kern="1200" dirty="0">
                          <a:solidFill>
                            <a:schemeClr val="tx1"/>
                          </a:solidFill>
                          <a:effectLst/>
                          <a:latin typeface="+mn-lt"/>
                          <a:ea typeface="+mn-ea"/>
                          <a:cs typeface="+mn-cs"/>
                        </a:rPr>
                        <a:t>Saxenda </a:t>
                      </a:r>
                      <a:br>
                        <a:rPr lang="en-US" sz="800" b="1" kern="1200" dirty="0">
                          <a:solidFill>
                            <a:srgbClr val="002477"/>
                          </a:solidFill>
                          <a:effectLst/>
                          <a:latin typeface="+mn-lt"/>
                          <a:ea typeface="+mn-ea"/>
                          <a:cs typeface="+mn-cs"/>
                        </a:rPr>
                      </a:br>
                      <a:r>
                        <a:rPr lang="en-US" sz="800" b="1" kern="1200" dirty="0">
                          <a:solidFill>
                            <a:schemeClr val="tx1"/>
                          </a:solidFill>
                          <a:effectLst/>
                          <a:latin typeface="+mn-lt"/>
                          <a:ea typeface="+mn-ea"/>
                          <a:cs typeface="+mn-cs"/>
                        </a:rPr>
                        <a:t>(liraglutide)</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07825698"/>
                  </a:ext>
                </a:extLst>
              </a:tr>
              <a:tr h="290590">
                <a:tc>
                  <a:txBody>
                    <a:bodyPr/>
                    <a:lstStyle/>
                    <a:p>
                      <a:pPr marL="0" marR="0" algn="ctr">
                        <a:lnSpc>
                          <a:spcPct val="115000"/>
                        </a:lnSpc>
                        <a:spcBef>
                          <a:spcPts val="600"/>
                        </a:spcBef>
                        <a:spcAft>
                          <a:spcPts val="600"/>
                        </a:spcAft>
                      </a:pPr>
                      <a:r>
                        <a:rPr lang="en-US" sz="800" b="0" dirty="0">
                          <a:solidFill>
                            <a:schemeClr val="tx1"/>
                          </a:solidFill>
                          <a:effectLst/>
                        </a:rPr>
                        <a:t>-2 to -4</a:t>
                      </a:r>
                      <a:endParaRPr lang="en-US" sz="800" b="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600"/>
                        </a:spcBef>
                        <a:spcAft>
                          <a:spcPts val="600"/>
                        </a:spcAft>
                      </a:pPr>
                      <a:r>
                        <a:rPr lang="en-US" sz="800" dirty="0">
                          <a:solidFill>
                            <a:schemeClr val="tx1"/>
                          </a:solidFill>
                          <a:effectLst/>
                        </a:rPr>
                        <a:t>-4 to -9</a:t>
                      </a:r>
                      <a:endParaRPr lang="en-US" sz="8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600"/>
                        </a:spcBef>
                        <a:spcAft>
                          <a:spcPts val="600"/>
                        </a:spcAft>
                      </a:pPr>
                      <a:r>
                        <a:rPr lang="en-US" sz="800" dirty="0">
                          <a:solidFill>
                            <a:schemeClr val="tx1"/>
                          </a:solidFill>
                          <a:effectLst/>
                        </a:rPr>
                        <a:t>-5</a:t>
                      </a:r>
                      <a:endParaRPr lang="en-US" sz="8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6129950"/>
                  </a:ext>
                </a:extLst>
              </a:tr>
            </a:tbl>
          </a:graphicData>
        </a:graphic>
      </p:graphicFrame>
      <p:sp>
        <p:nvSpPr>
          <p:cNvPr id="8" name="TextBox 7">
            <a:extLst>
              <a:ext uri="{FF2B5EF4-FFF2-40B4-BE49-F238E27FC236}">
                <a16:creationId xmlns:a16="http://schemas.microsoft.com/office/drawing/2014/main" id="{4F50822F-6D28-7479-CD59-F992BDBC2ACA}"/>
              </a:ext>
            </a:extLst>
          </p:cNvPr>
          <p:cNvSpPr txBox="1"/>
          <p:nvPr/>
        </p:nvSpPr>
        <p:spPr>
          <a:xfrm>
            <a:off x="390072" y="1039274"/>
            <a:ext cx="3694546" cy="751488"/>
          </a:xfrm>
          <a:prstGeom prst="rect">
            <a:avLst/>
          </a:prstGeom>
          <a:noFill/>
        </p:spPr>
        <p:txBody>
          <a:bodyPr wrap="square">
            <a:spAutoFit/>
          </a:bodyPr>
          <a:lstStyle/>
          <a:p>
            <a:pPr defTabSz="685800">
              <a:spcBef>
                <a:spcPts val="450"/>
              </a:spcBef>
              <a:spcAft>
                <a:spcPts val="450"/>
              </a:spcAft>
              <a:tabLst>
                <a:tab pos="3057525" algn="l"/>
              </a:tabLst>
              <a:defRPr/>
            </a:pPr>
            <a:r>
              <a:rPr lang="en-US" sz="1350" b="1" dirty="0">
                <a:solidFill>
                  <a:srgbClr val="002477"/>
                </a:solidFill>
                <a:latin typeface="Arial" panose="020B0604020202020204" pitchFamily="34" charset="0"/>
                <a:cs typeface="Arial" panose="020B0604020202020204" pitchFamily="34" charset="0"/>
              </a:rPr>
              <a:t>Efficacy:</a:t>
            </a:r>
            <a:r>
              <a:rPr lang="en-US" sz="1350" dirty="0">
                <a:solidFill>
                  <a:srgbClr val="002477"/>
                </a:solidFill>
                <a:latin typeface="Arial" panose="020B0604020202020204" pitchFamily="34" charset="0"/>
                <a:cs typeface="Arial" panose="020B0604020202020204" pitchFamily="34" charset="0"/>
              </a:rPr>
              <a:t> </a:t>
            </a:r>
          </a:p>
          <a:p>
            <a:pPr defTabSz="685800">
              <a:spcBef>
                <a:spcPts val="450"/>
              </a:spcBef>
              <a:spcAft>
                <a:spcPts val="450"/>
              </a:spcAft>
              <a:tabLst>
                <a:tab pos="3057525" algn="l"/>
              </a:tabLst>
              <a:defRPr/>
            </a:pPr>
            <a:r>
              <a:rPr lang="en-US" sz="1050" dirty="0">
                <a:solidFill>
                  <a:srgbClr val="002477"/>
                </a:solidFill>
                <a:latin typeface="Arial" panose="020B0604020202020204" pitchFamily="34" charset="0"/>
                <a:cs typeface="Arial" panose="020B0604020202020204" pitchFamily="34" charset="0"/>
              </a:rPr>
              <a:t>What is the % change from baseline weight for the approved weight loss medications?</a:t>
            </a:r>
          </a:p>
        </p:txBody>
      </p:sp>
      <p:sp>
        <p:nvSpPr>
          <p:cNvPr id="10" name="TextBox 9">
            <a:extLst>
              <a:ext uri="{FF2B5EF4-FFF2-40B4-BE49-F238E27FC236}">
                <a16:creationId xmlns:a16="http://schemas.microsoft.com/office/drawing/2014/main" id="{6A92D6F6-B562-AF1D-D1C8-5C0CF4FD4820}"/>
              </a:ext>
            </a:extLst>
          </p:cNvPr>
          <p:cNvSpPr txBox="1"/>
          <p:nvPr/>
        </p:nvSpPr>
        <p:spPr>
          <a:xfrm>
            <a:off x="414241" y="1883098"/>
            <a:ext cx="2571749" cy="448200"/>
          </a:xfrm>
          <a:prstGeom prst="rect">
            <a:avLst/>
          </a:prstGeom>
          <a:noFill/>
        </p:spPr>
        <p:txBody>
          <a:bodyPr wrap="square">
            <a:spAutoFit/>
          </a:bodyPr>
          <a:lstStyle/>
          <a:p>
            <a:pPr defTabSz="685800">
              <a:lnSpc>
                <a:spcPct val="115000"/>
              </a:lnSpc>
              <a:spcBef>
                <a:spcPts val="450"/>
              </a:spcBef>
              <a:spcAft>
                <a:spcPts val="450"/>
              </a:spcAft>
              <a:defRPr/>
            </a:pPr>
            <a:r>
              <a:rPr lang="en-US" sz="1050" b="1" dirty="0">
                <a:solidFill>
                  <a:srgbClr val="002477"/>
                </a:solidFill>
                <a:latin typeface="Arial" panose="020B0604020202020204" pitchFamily="34" charset="0"/>
                <a:cs typeface="Arial" panose="020B0604020202020204" pitchFamily="34" charset="0"/>
              </a:rPr>
              <a:t>Difference from placebo for % change from baseline weight</a:t>
            </a:r>
            <a:endParaRPr lang="en-US" sz="1050" b="1" dirty="0">
              <a:solidFill>
                <a:srgbClr val="002477"/>
              </a:solidFill>
              <a:latin typeface="Arial" panose="020B0604020202020204" pitchFamily="34" charset="0"/>
              <a:ea typeface="Yu Mincho" panose="02020400000000000000" pitchFamily="18" charset="-128"/>
              <a:cs typeface="Arial" panose="020B0604020202020204" pitchFamily="34" charset="0"/>
            </a:endParaRPr>
          </a:p>
        </p:txBody>
      </p:sp>
      <p:graphicFrame>
        <p:nvGraphicFramePr>
          <p:cNvPr id="13" name="Table 12">
            <a:extLst>
              <a:ext uri="{FF2B5EF4-FFF2-40B4-BE49-F238E27FC236}">
                <a16:creationId xmlns:a16="http://schemas.microsoft.com/office/drawing/2014/main" id="{0C8A31CC-0A88-7F0D-E736-C1BD2F6096C8}"/>
              </a:ext>
            </a:extLst>
          </p:cNvPr>
          <p:cNvGraphicFramePr>
            <a:graphicFrameLocks noGrp="1"/>
          </p:cNvGraphicFramePr>
          <p:nvPr/>
        </p:nvGraphicFramePr>
        <p:xfrm>
          <a:off x="457200" y="3292278"/>
          <a:ext cx="3444478" cy="634454"/>
        </p:xfrm>
        <a:graphic>
          <a:graphicData uri="http://schemas.openxmlformats.org/drawingml/2006/table">
            <a:tbl>
              <a:tblPr firstRow="1" firstCol="1" bandRow="1">
                <a:tableStyleId>{5C22544A-7EE6-4342-B048-85BDC9FD1C3A}</a:tableStyleId>
              </a:tblPr>
              <a:tblGrid>
                <a:gridCol w="1139252">
                  <a:extLst>
                    <a:ext uri="{9D8B030D-6E8A-4147-A177-3AD203B41FA5}">
                      <a16:colId xmlns:a16="http://schemas.microsoft.com/office/drawing/2014/main" val="376845353"/>
                    </a:ext>
                  </a:extLst>
                </a:gridCol>
                <a:gridCol w="1157990">
                  <a:extLst>
                    <a:ext uri="{9D8B030D-6E8A-4147-A177-3AD203B41FA5}">
                      <a16:colId xmlns:a16="http://schemas.microsoft.com/office/drawing/2014/main" val="989324251"/>
                    </a:ext>
                  </a:extLst>
                </a:gridCol>
                <a:gridCol w="1147236">
                  <a:extLst>
                    <a:ext uri="{9D8B030D-6E8A-4147-A177-3AD203B41FA5}">
                      <a16:colId xmlns:a16="http://schemas.microsoft.com/office/drawing/2014/main" val="3175730709"/>
                    </a:ext>
                  </a:extLst>
                </a:gridCol>
              </a:tblGrid>
              <a:tr h="292194">
                <a:tc>
                  <a:txBody>
                    <a:bodyPr/>
                    <a:lstStyle/>
                    <a:p>
                      <a:pPr marL="0" marR="0" algn="l">
                        <a:lnSpc>
                          <a:spcPct val="115000"/>
                        </a:lnSpc>
                        <a:spcBef>
                          <a:spcPts val="600"/>
                        </a:spcBef>
                        <a:spcAft>
                          <a:spcPts val="600"/>
                        </a:spcAft>
                      </a:pPr>
                      <a:r>
                        <a:rPr lang="en-US" sz="800" dirty="0">
                          <a:solidFill>
                            <a:schemeClr val="tx1"/>
                          </a:solidFill>
                          <a:effectLst/>
                        </a:rPr>
                        <a:t>Tirzepatide </a:t>
                      </a:r>
                      <a:br>
                        <a:rPr lang="en-US" sz="800" dirty="0">
                          <a:solidFill>
                            <a:srgbClr val="002477"/>
                          </a:solidFill>
                          <a:effectLst/>
                        </a:rPr>
                      </a:br>
                      <a:r>
                        <a:rPr lang="en-US" sz="800" dirty="0">
                          <a:solidFill>
                            <a:schemeClr val="tx1"/>
                          </a:solidFill>
                          <a:effectLst/>
                        </a:rPr>
                        <a:t>(generic Mounjaro)</a:t>
                      </a:r>
                      <a:r>
                        <a:rPr lang="en-US" sz="800" baseline="30000" dirty="0">
                          <a:solidFill>
                            <a:schemeClr val="tx1"/>
                          </a:solidFill>
                          <a:effectLst/>
                        </a:rPr>
                        <a:t>1</a:t>
                      </a:r>
                      <a:endParaRPr lang="en-US" sz="800" baseline="30000" dirty="0">
                        <a:solidFill>
                          <a:schemeClr val="tx1"/>
                        </a:solidFill>
                        <a:effectLst/>
                        <a:latin typeface="Calibri"/>
                        <a:ea typeface="Yu Mincho"/>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l">
                        <a:lnSpc>
                          <a:spcPct val="115000"/>
                        </a:lnSpc>
                        <a:spcBef>
                          <a:spcPts val="600"/>
                        </a:spcBef>
                        <a:spcAft>
                          <a:spcPts val="600"/>
                        </a:spcAft>
                      </a:pPr>
                      <a:r>
                        <a:rPr lang="en-US" sz="800" dirty="0">
                          <a:solidFill>
                            <a:schemeClr val="tx1"/>
                          </a:solidFill>
                          <a:effectLst/>
                        </a:rPr>
                        <a:t>Wegovy</a:t>
                      </a:r>
                      <a:br>
                        <a:rPr lang="en-US" sz="800" dirty="0">
                          <a:solidFill>
                            <a:srgbClr val="002477"/>
                          </a:solidFill>
                          <a:effectLst/>
                        </a:rPr>
                      </a:br>
                      <a:r>
                        <a:rPr lang="en-US" sz="800" dirty="0">
                          <a:solidFill>
                            <a:schemeClr val="tx1"/>
                          </a:solidFill>
                          <a:effectLst/>
                        </a:rPr>
                        <a:t>(semaglutide)</a:t>
                      </a:r>
                      <a:endParaRPr lang="en-US" sz="800" dirty="0">
                        <a:solidFill>
                          <a:schemeClr val="tx1"/>
                        </a:solidFill>
                        <a:effectLst/>
                        <a:latin typeface="Calibri"/>
                        <a:ea typeface="Yu Mincho"/>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l">
                        <a:lnSpc>
                          <a:spcPct val="115000"/>
                        </a:lnSpc>
                        <a:spcBef>
                          <a:spcPts val="600"/>
                        </a:spcBef>
                        <a:spcAft>
                          <a:spcPts val="600"/>
                        </a:spcAft>
                      </a:pPr>
                      <a:r>
                        <a:rPr lang="en-US" sz="800" dirty="0">
                          <a:solidFill>
                            <a:schemeClr val="tx1"/>
                          </a:solidFill>
                          <a:effectLst/>
                        </a:rPr>
                        <a:t>Xenical (orlistat)</a:t>
                      </a:r>
                      <a:endParaRPr lang="en-US" sz="800" dirty="0">
                        <a:solidFill>
                          <a:schemeClr val="tx1"/>
                        </a:solidFill>
                        <a:effectLst/>
                        <a:latin typeface="Calibri"/>
                        <a:ea typeface="Yu Mincho"/>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97512225"/>
                  </a:ext>
                </a:extLst>
              </a:tr>
              <a:tr h="342260">
                <a:tc>
                  <a:txBody>
                    <a:bodyPr/>
                    <a:lstStyle/>
                    <a:p>
                      <a:pPr marL="0" marR="0" algn="ctr">
                        <a:lnSpc>
                          <a:spcPct val="115000"/>
                        </a:lnSpc>
                        <a:spcBef>
                          <a:spcPts val="600"/>
                        </a:spcBef>
                        <a:spcAft>
                          <a:spcPts val="600"/>
                        </a:spcAft>
                      </a:pPr>
                      <a:r>
                        <a:rPr lang="en-US" sz="800" b="0" dirty="0">
                          <a:solidFill>
                            <a:schemeClr val="tx1"/>
                          </a:solidFill>
                          <a:effectLst/>
                        </a:rPr>
                        <a:t>-12 to -18</a:t>
                      </a:r>
                      <a:endParaRPr lang="en-US" sz="800" b="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600"/>
                        </a:spcBef>
                        <a:spcAft>
                          <a:spcPts val="600"/>
                        </a:spcAft>
                      </a:pPr>
                      <a:r>
                        <a:rPr lang="en-US" sz="800" dirty="0">
                          <a:solidFill>
                            <a:schemeClr val="tx1"/>
                          </a:solidFill>
                          <a:effectLst/>
                        </a:rPr>
                        <a:t>-6 to -12</a:t>
                      </a:r>
                      <a:endParaRPr lang="en-US" sz="8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600"/>
                        </a:spcBef>
                        <a:spcAft>
                          <a:spcPts val="600"/>
                        </a:spcAft>
                      </a:pPr>
                      <a:r>
                        <a:rPr lang="en-US" sz="800" dirty="0">
                          <a:solidFill>
                            <a:schemeClr val="tx1"/>
                          </a:solidFill>
                          <a:effectLst/>
                        </a:rPr>
                        <a:t>-3</a:t>
                      </a:r>
                      <a:endParaRPr lang="en-US" sz="8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8808265"/>
                  </a:ext>
                </a:extLst>
              </a:tr>
            </a:tbl>
          </a:graphicData>
        </a:graphic>
      </p:graphicFrame>
      <p:grpSp>
        <p:nvGrpSpPr>
          <p:cNvPr id="21" name="Group 20">
            <a:extLst>
              <a:ext uri="{FF2B5EF4-FFF2-40B4-BE49-F238E27FC236}">
                <a16:creationId xmlns:a16="http://schemas.microsoft.com/office/drawing/2014/main" id="{3AF80E27-F72C-2E8C-7A3E-132014CC384C}"/>
              </a:ext>
            </a:extLst>
          </p:cNvPr>
          <p:cNvGrpSpPr/>
          <p:nvPr/>
        </p:nvGrpSpPr>
        <p:grpSpPr>
          <a:xfrm>
            <a:off x="4319198" y="1175906"/>
            <a:ext cx="4398195" cy="1379342"/>
            <a:chOff x="5558197" y="1343025"/>
            <a:chExt cx="5121566" cy="1839123"/>
          </a:xfrm>
        </p:grpSpPr>
        <p:sp>
          <p:nvSpPr>
            <p:cNvPr id="15" name="Rectangle 14">
              <a:extLst>
                <a:ext uri="{FF2B5EF4-FFF2-40B4-BE49-F238E27FC236}">
                  <a16:creationId xmlns:a16="http://schemas.microsoft.com/office/drawing/2014/main" id="{F6A8F938-8B6A-3B80-0C69-50B18218AE7D}"/>
                </a:ext>
              </a:extLst>
            </p:cNvPr>
            <p:cNvSpPr/>
            <p:nvPr/>
          </p:nvSpPr>
          <p:spPr>
            <a:xfrm>
              <a:off x="5558197" y="1343025"/>
              <a:ext cx="5121566" cy="18391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50" dirty="0">
                <a:solidFill>
                  <a:srgbClr val="FFFFFF"/>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5FD0CE6-CB07-A878-2E2F-B7298A85BAD0}"/>
                </a:ext>
              </a:extLst>
            </p:cNvPr>
            <p:cNvSpPr txBox="1"/>
            <p:nvPr/>
          </p:nvSpPr>
          <p:spPr>
            <a:xfrm>
              <a:off x="5676900" y="1547172"/>
              <a:ext cx="4743450" cy="1573080"/>
            </a:xfrm>
            <a:prstGeom prst="rect">
              <a:avLst/>
            </a:prstGeom>
            <a:noFill/>
          </p:spPr>
          <p:txBody>
            <a:bodyPr wrap="square" lIns="68580" tIns="34290" rIns="68580" bIns="34290" anchor="t">
              <a:spAutoFit/>
            </a:bodyPr>
            <a:lstStyle/>
            <a:p>
              <a:pPr defTabSz="685800">
                <a:spcBef>
                  <a:spcPts val="450"/>
                </a:spcBef>
                <a:spcAft>
                  <a:spcPts val="450"/>
                </a:spcAft>
                <a:tabLst>
                  <a:tab pos="3057525" algn="l"/>
                </a:tabLst>
                <a:defRPr/>
              </a:pPr>
              <a:r>
                <a:rPr lang="en-US" sz="1350" b="1" dirty="0">
                  <a:solidFill>
                    <a:srgbClr val="002477"/>
                  </a:solidFill>
                  <a:latin typeface="Arial" panose="020B0604020202020204" pitchFamily="34" charset="0"/>
                  <a:cs typeface="Arial" panose="020B0604020202020204" pitchFamily="34" charset="0"/>
                </a:rPr>
                <a:t>Side effects</a:t>
              </a:r>
            </a:p>
            <a:p>
              <a:pPr defTabSz="685800">
                <a:spcBef>
                  <a:spcPts val="450"/>
                </a:spcBef>
                <a:spcAft>
                  <a:spcPts val="450"/>
                </a:spcAft>
                <a:defRPr/>
              </a:pPr>
              <a:r>
                <a:rPr lang="en-US" sz="1050" dirty="0">
                  <a:solidFill>
                    <a:srgbClr val="002477"/>
                  </a:solidFill>
                  <a:latin typeface="Arial"/>
                  <a:ea typeface="Batang"/>
                  <a:cs typeface="Arial"/>
                </a:rPr>
                <a:t>Saxenda and Wegovy have similar common adverse events that include nausea, diarrhea, constipation and vomiting.  </a:t>
              </a:r>
              <a:endParaRPr lang="en-US" sz="1050" dirty="0">
                <a:solidFill>
                  <a:srgbClr val="002477"/>
                </a:solidFill>
                <a:latin typeface="Arial" panose="020B0604020202020204" pitchFamily="34" charset="0"/>
                <a:ea typeface="Batang" panose="02030600000101010101" pitchFamily="18" charset="-127"/>
                <a:cs typeface="Arial" panose="020B0604020202020204" pitchFamily="34" charset="0"/>
              </a:endParaRPr>
            </a:p>
            <a:p>
              <a:pPr defTabSz="685800">
                <a:spcBef>
                  <a:spcPts val="450"/>
                </a:spcBef>
                <a:spcAft>
                  <a:spcPts val="450"/>
                </a:spcAft>
                <a:defRPr/>
              </a:pPr>
              <a:r>
                <a:rPr lang="en-US" sz="1050" dirty="0">
                  <a:solidFill>
                    <a:srgbClr val="002477"/>
                  </a:solidFill>
                  <a:latin typeface="Arial"/>
                  <a:ea typeface="Batang"/>
                  <a:cs typeface="Arial"/>
                </a:rPr>
                <a:t>Both include a warning for the risk of rare medullary thyroid tumors </a:t>
              </a:r>
              <a:r>
                <a:rPr lang="en-US" sz="788" dirty="0">
                  <a:solidFill>
                    <a:srgbClr val="002477"/>
                  </a:solidFill>
                  <a:latin typeface="Arial"/>
                  <a:ea typeface="Batang"/>
                  <a:cs typeface="Arial"/>
                </a:rPr>
                <a:t>(&lt; 1% prevalence in the general population)</a:t>
              </a:r>
              <a:r>
                <a:rPr lang="en-US" sz="1050" dirty="0">
                  <a:solidFill>
                    <a:srgbClr val="002477"/>
                  </a:solidFill>
                  <a:latin typeface="Arial"/>
                  <a:ea typeface="Batang"/>
                  <a:cs typeface="Arial"/>
                </a:rPr>
                <a:t>.</a:t>
              </a:r>
              <a:r>
                <a:rPr lang="en-US" sz="1050" b="1" dirty="0">
                  <a:solidFill>
                    <a:srgbClr val="002477"/>
                  </a:solidFill>
                  <a:latin typeface="Arial"/>
                  <a:ea typeface="Batang"/>
                  <a:cs typeface="Arial"/>
                </a:rPr>
                <a:t> </a:t>
              </a:r>
              <a:endParaRPr lang="en-US" sz="1050" dirty="0">
                <a:solidFill>
                  <a:srgbClr val="002477"/>
                </a:solidFill>
                <a:latin typeface="Arial" panose="020B0604020202020204" pitchFamily="34" charset="0"/>
                <a:ea typeface="Times New Roman" panose="02020603050405020304" pitchFamily="18" charset="0"/>
                <a:cs typeface="Arial" panose="020B0604020202020204" pitchFamily="34" charset="0"/>
              </a:endParaRPr>
            </a:p>
          </p:txBody>
        </p:sp>
      </p:grpSp>
      <p:grpSp>
        <p:nvGrpSpPr>
          <p:cNvPr id="22" name="Group 21">
            <a:extLst>
              <a:ext uri="{FF2B5EF4-FFF2-40B4-BE49-F238E27FC236}">
                <a16:creationId xmlns:a16="http://schemas.microsoft.com/office/drawing/2014/main" id="{A9A72A4D-83F1-4BC9-6E50-A5EC5900F82E}"/>
              </a:ext>
            </a:extLst>
          </p:cNvPr>
          <p:cNvGrpSpPr/>
          <p:nvPr/>
        </p:nvGrpSpPr>
        <p:grpSpPr>
          <a:xfrm>
            <a:off x="4315244" y="2626685"/>
            <a:ext cx="4398195" cy="1902197"/>
            <a:chOff x="5550486" y="3797459"/>
            <a:chExt cx="5121566" cy="2382050"/>
          </a:xfrm>
        </p:grpSpPr>
        <p:sp>
          <p:nvSpPr>
            <p:cNvPr id="20" name="Rectangle 19">
              <a:extLst>
                <a:ext uri="{FF2B5EF4-FFF2-40B4-BE49-F238E27FC236}">
                  <a16:creationId xmlns:a16="http://schemas.microsoft.com/office/drawing/2014/main" id="{EC22346B-A585-E18B-1B75-99149BB1B0E4}"/>
                </a:ext>
              </a:extLst>
            </p:cNvPr>
            <p:cNvSpPr/>
            <p:nvPr/>
          </p:nvSpPr>
          <p:spPr>
            <a:xfrm>
              <a:off x="5550486" y="3797459"/>
              <a:ext cx="5121566" cy="23820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50" dirty="0">
                <a:solidFill>
                  <a:srgbClr val="FFFFFF"/>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AC8516CD-6062-72EF-A324-1740C5E4ECDC}"/>
                </a:ext>
              </a:extLst>
            </p:cNvPr>
            <p:cNvSpPr txBox="1"/>
            <p:nvPr/>
          </p:nvSpPr>
          <p:spPr>
            <a:xfrm>
              <a:off x="5625667" y="3926178"/>
              <a:ext cx="4791578" cy="2193666"/>
            </a:xfrm>
            <a:prstGeom prst="rect">
              <a:avLst/>
            </a:prstGeom>
            <a:noFill/>
          </p:spPr>
          <p:txBody>
            <a:bodyPr wrap="square">
              <a:spAutoFit/>
            </a:bodyPr>
            <a:lstStyle/>
            <a:p>
              <a:pPr defTabSz="685800">
                <a:spcBef>
                  <a:spcPts val="450"/>
                </a:spcBef>
                <a:spcAft>
                  <a:spcPts val="450"/>
                </a:spcAft>
                <a:tabLst>
                  <a:tab pos="3057525" algn="l"/>
                </a:tabLst>
                <a:defRPr/>
              </a:pPr>
              <a:r>
                <a:rPr lang="en-US" sz="1350" b="1" dirty="0">
                  <a:solidFill>
                    <a:srgbClr val="002477"/>
                  </a:solidFill>
                  <a:latin typeface="Arial" panose="020B0604020202020204" pitchFamily="34" charset="0"/>
                  <a:cs typeface="Arial" panose="020B0604020202020204" pitchFamily="34" charset="0"/>
                </a:rPr>
                <a:t>Long term</a:t>
              </a:r>
            </a:p>
            <a:p>
              <a:pPr defTabSz="685800">
                <a:spcBef>
                  <a:spcPts val="450"/>
                </a:spcBef>
                <a:spcAft>
                  <a:spcPts val="450"/>
                </a:spcAft>
                <a:defRPr/>
              </a:pPr>
              <a:r>
                <a:rPr lang="en-US" sz="1050" dirty="0">
                  <a:solidFill>
                    <a:srgbClr val="002477"/>
                  </a:solidFill>
                  <a:latin typeface="Arial" panose="020B0604020202020204" pitchFamily="34" charset="0"/>
                  <a:ea typeface="Batang" panose="02030600000101010101" pitchFamily="18" charset="-127"/>
                  <a:cs typeface="Arial" panose="020B0604020202020204" pitchFamily="34" charset="0"/>
                </a:rPr>
                <a:t>Studies suggest that medication may need to be continued to maintain weight loss.  </a:t>
              </a:r>
            </a:p>
            <a:p>
              <a:pPr marL="128588" indent="-128588" defTabSz="685800">
                <a:spcAft>
                  <a:spcPts val="450"/>
                </a:spcAft>
                <a:buFont typeface="Arial" panose="020B0604020202020204" pitchFamily="34" charset="0"/>
                <a:buChar char="•"/>
                <a:defRPr/>
              </a:pPr>
              <a:r>
                <a:rPr lang="en-US" sz="1050" dirty="0">
                  <a:solidFill>
                    <a:srgbClr val="002477"/>
                  </a:solidFill>
                  <a:latin typeface="Arial" panose="020B0604020202020204" pitchFamily="34" charset="0"/>
                  <a:ea typeface="Batang" panose="02030600000101010101" pitchFamily="18" charset="-127"/>
                  <a:cs typeface="Arial" panose="020B0604020202020204" pitchFamily="34" charset="0"/>
                </a:rPr>
                <a:t>One Wegovy trial found that participants regained two-thirds </a:t>
              </a:r>
              <a:br>
                <a:rPr lang="en-US" sz="1050" dirty="0">
                  <a:solidFill>
                    <a:srgbClr val="002477"/>
                  </a:solidFill>
                  <a:latin typeface="Arial" panose="020B0604020202020204" pitchFamily="34" charset="0"/>
                  <a:ea typeface="Batang" panose="02030600000101010101" pitchFamily="18" charset="-127"/>
                  <a:cs typeface="Arial" panose="020B0604020202020204" pitchFamily="34" charset="0"/>
                </a:rPr>
              </a:br>
              <a:r>
                <a:rPr lang="en-US" sz="1050" dirty="0">
                  <a:solidFill>
                    <a:srgbClr val="002477"/>
                  </a:solidFill>
                  <a:latin typeface="Arial" panose="020B0604020202020204" pitchFamily="34" charset="0"/>
                  <a:ea typeface="Batang" panose="02030600000101010101" pitchFamily="18" charset="-127"/>
                  <a:cs typeface="Arial" panose="020B0604020202020204" pitchFamily="34" charset="0"/>
                </a:rPr>
                <a:t>of their prior weight loss one year after discontinuing medication and lifestyle modifications.</a:t>
              </a:r>
              <a:r>
                <a:rPr lang="en-US" sz="1050" baseline="30000" dirty="0">
                  <a:solidFill>
                    <a:srgbClr val="002477"/>
                  </a:solidFill>
                  <a:latin typeface="Arial" panose="020B0604020202020204" pitchFamily="34" charset="0"/>
                  <a:ea typeface="Batang" panose="02030600000101010101" pitchFamily="18" charset="-127"/>
                  <a:cs typeface="Arial" panose="020B0604020202020204" pitchFamily="34" charset="0"/>
                </a:rPr>
                <a:t>2</a:t>
              </a:r>
            </a:p>
            <a:p>
              <a:pPr marL="128588" indent="-128588" defTabSz="685800">
                <a:spcAft>
                  <a:spcPts val="450"/>
                </a:spcAft>
                <a:buFont typeface="Arial" panose="020B0604020202020204" pitchFamily="34" charset="0"/>
                <a:buChar char="•"/>
                <a:defRPr/>
              </a:pPr>
              <a:r>
                <a:rPr lang="en-US" sz="1050" dirty="0">
                  <a:solidFill>
                    <a:srgbClr val="002477"/>
                  </a:solidFill>
                  <a:latin typeface="Arial" panose="020B0604020202020204" pitchFamily="34" charset="0"/>
                  <a:ea typeface="Calibri" panose="020F0502020204030204" pitchFamily="34" charset="0"/>
                  <a:cs typeface="Arial" panose="020B0604020202020204" pitchFamily="34" charset="0"/>
                </a:rPr>
                <a:t>Inflammation of the pancreas (pancreatitis) noted to occur.</a:t>
              </a:r>
            </a:p>
            <a:p>
              <a:pPr defTabSz="685800">
                <a:spcAft>
                  <a:spcPts val="450"/>
                </a:spcAft>
                <a:defRPr/>
              </a:pPr>
              <a:r>
                <a:rPr lang="en-US" sz="1050" b="1" dirty="0">
                  <a:solidFill>
                    <a:srgbClr val="002477"/>
                  </a:solidFill>
                  <a:latin typeface="Arial" panose="020B0604020202020204" pitchFamily="34" charset="0"/>
                  <a:ea typeface="Calibri" panose="020F0502020204030204" pitchFamily="34" charset="0"/>
                  <a:cs typeface="Arial" panose="020B0604020202020204" pitchFamily="34" charset="0"/>
                </a:rPr>
                <a:t>Research on these drugs remains active given early stages.</a:t>
              </a:r>
            </a:p>
          </p:txBody>
        </p:sp>
      </p:grpSp>
      <p:sp>
        <p:nvSpPr>
          <p:cNvPr id="4" name="TextBox 3">
            <a:extLst>
              <a:ext uri="{FF2B5EF4-FFF2-40B4-BE49-F238E27FC236}">
                <a16:creationId xmlns:a16="http://schemas.microsoft.com/office/drawing/2014/main" id="{33FD786F-0C07-4F58-AE4D-C0BE96340806}"/>
              </a:ext>
            </a:extLst>
          </p:cNvPr>
          <p:cNvSpPr txBox="1"/>
          <p:nvPr/>
        </p:nvSpPr>
        <p:spPr>
          <a:xfrm>
            <a:off x="414240" y="3935200"/>
            <a:ext cx="2880917" cy="219291"/>
          </a:xfrm>
          <a:prstGeom prst="rect">
            <a:avLst/>
          </a:prstGeom>
          <a:noFill/>
        </p:spPr>
        <p:txBody>
          <a:bodyPr wrap="none" rtlCol="0">
            <a:spAutoFit/>
          </a:bodyPr>
          <a:lstStyle/>
          <a:p>
            <a:pPr defTabSz="685800">
              <a:defRPr/>
            </a:pPr>
            <a:r>
              <a:rPr lang="en-US" sz="825" dirty="0">
                <a:solidFill>
                  <a:srgbClr val="002477"/>
                </a:solidFill>
                <a:latin typeface="Arial"/>
                <a:cs typeface="Arial"/>
              </a:rPr>
              <a:t>Results may vary and dosage is a key factor in treatment.</a:t>
            </a:r>
          </a:p>
        </p:txBody>
      </p:sp>
    </p:spTree>
    <p:extLst>
      <p:ext uri="{BB962C8B-B14F-4D97-AF65-F5344CB8AC3E}">
        <p14:creationId xmlns:p14="http://schemas.microsoft.com/office/powerpoint/2010/main" val="82003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97C5C72-FB6D-92E4-1CD2-2970779B85D2}"/>
              </a:ext>
            </a:extLst>
          </p:cNvPr>
          <p:cNvSpPr/>
          <p:nvPr/>
        </p:nvSpPr>
        <p:spPr>
          <a:xfrm>
            <a:off x="333066" y="1529970"/>
            <a:ext cx="3789359" cy="26541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Arial"/>
              <a:cs typeface="Arial"/>
            </a:endParaRPr>
          </a:p>
        </p:txBody>
      </p:sp>
      <p:sp>
        <p:nvSpPr>
          <p:cNvPr id="2" name="Title 1">
            <a:extLst>
              <a:ext uri="{FF2B5EF4-FFF2-40B4-BE49-F238E27FC236}">
                <a16:creationId xmlns:a16="http://schemas.microsoft.com/office/drawing/2014/main" id="{A87CBB82-9616-705D-7246-B663D4225B19}"/>
              </a:ext>
            </a:extLst>
          </p:cNvPr>
          <p:cNvSpPr>
            <a:spLocks noGrp="1"/>
          </p:cNvSpPr>
          <p:nvPr>
            <p:ph type="title"/>
          </p:nvPr>
        </p:nvSpPr>
        <p:spPr>
          <a:xfrm>
            <a:off x="400769" y="276468"/>
            <a:ext cx="6958892" cy="822631"/>
          </a:xfrm>
        </p:spPr>
        <p:txBody>
          <a:bodyPr/>
          <a:lstStyle/>
          <a:p>
            <a:r>
              <a:rPr lang="en-US" dirty="0"/>
              <a:t>Weight loss drugs and the impact on pharmacy trend </a:t>
            </a:r>
          </a:p>
        </p:txBody>
      </p:sp>
      <p:sp>
        <p:nvSpPr>
          <p:cNvPr id="3" name="Slide Number Placeholder 2">
            <a:extLst>
              <a:ext uri="{FF2B5EF4-FFF2-40B4-BE49-F238E27FC236}">
                <a16:creationId xmlns:a16="http://schemas.microsoft.com/office/drawing/2014/main" id="{E0B36BF2-F771-7958-B183-60050F80C310}"/>
              </a:ext>
            </a:extLst>
          </p:cNvPr>
          <p:cNvSpPr>
            <a:spLocks noGrp="1"/>
          </p:cNvSpPr>
          <p:nvPr>
            <p:ph type="sldNum" sz="quarter" idx="12"/>
          </p:nvPr>
        </p:nvSpPr>
        <p:spPr/>
        <p:txBody>
          <a:bodyPr/>
          <a:lstStyle/>
          <a:p>
            <a:pPr defTabSz="685800">
              <a:defRPr/>
            </a:pPr>
            <a:fld id="{90F9BDA0-AF0E-4BA8-B742-3B9C92A3E6FE}" type="slidenum">
              <a:rPr lang="en-US">
                <a:solidFill>
                  <a:srgbClr val="002477"/>
                </a:solidFill>
              </a:rPr>
              <a:pPr defTabSz="685800">
                <a:defRPr/>
              </a:pPr>
              <a:t>13</a:t>
            </a:fld>
            <a:endParaRPr lang="en-US" dirty="0">
              <a:solidFill>
                <a:srgbClr val="002477"/>
              </a:solidFill>
            </a:endParaRPr>
          </a:p>
        </p:txBody>
      </p:sp>
      <p:pic>
        <p:nvPicPr>
          <p:cNvPr id="5" name="Picture 5" descr="Chart, line chart&#10;&#10;Description automatically generated">
            <a:extLst>
              <a:ext uri="{FF2B5EF4-FFF2-40B4-BE49-F238E27FC236}">
                <a16:creationId xmlns:a16="http://schemas.microsoft.com/office/drawing/2014/main" id="{4705A528-36E4-92B1-306B-55CBA883F1F7}"/>
              </a:ext>
            </a:extLst>
          </p:cNvPr>
          <p:cNvPicPr>
            <a:picLocks noChangeAspect="1"/>
          </p:cNvPicPr>
          <p:nvPr/>
        </p:nvPicPr>
        <p:blipFill>
          <a:blip r:embed="rId3"/>
          <a:stretch>
            <a:fillRect/>
          </a:stretch>
        </p:blipFill>
        <p:spPr>
          <a:xfrm>
            <a:off x="4700745" y="2868815"/>
            <a:ext cx="3388433" cy="1872459"/>
          </a:xfrm>
          <a:prstGeom prst="rect">
            <a:avLst/>
          </a:prstGeom>
          <a:ln>
            <a:solidFill>
              <a:schemeClr val="tx2">
                <a:lumMod val="40000"/>
                <a:lumOff val="60000"/>
              </a:schemeClr>
            </a:solidFill>
          </a:ln>
        </p:spPr>
      </p:pic>
      <p:pic>
        <p:nvPicPr>
          <p:cNvPr id="6" name="Picture 6" descr="Chart, line chart&#10;&#10;Description automatically generated">
            <a:extLst>
              <a:ext uri="{FF2B5EF4-FFF2-40B4-BE49-F238E27FC236}">
                <a16:creationId xmlns:a16="http://schemas.microsoft.com/office/drawing/2014/main" id="{32096762-41BC-1005-C31A-81EE9824F6C0}"/>
              </a:ext>
            </a:extLst>
          </p:cNvPr>
          <p:cNvPicPr>
            <a:picLocks noChangeAspect="1"/>
          </p:cNvPicPr>
          <p:nvPr/>
        </p:nvPicPr>
        <p:blipFill>
          <a:blip r:embed="rId4"/>
          <a:stretch>
            <a:fillRect/>
          </a:stretch>
        </p:blipFill>
        <p:spPr>
          <a:xfrm>
            <a:off x="4704733" y="912657"/>
            <a:ext cx="3389942" cy="1911613"/>
          </a:xfrm>
          <a:prstGeom prst="rect">
            <a:avLst/>
          </a:prstGeom>
          <a:ln>
            <a:solidFill>
              <a:schemeClr val="tx2">
                <a:lumMod val="40000"/>
                <a:lumOff val="60000"/>
              </a:schemeClr>
            </a:solidFill>
          </a:ln>
        </p:spPr>
      </p:pic>
      <p:sp>
        <p:nvSpPr>
          <p:cNvPr id="10" name="TextBox 9">
            <a:extLst>
              <a:ext uri="{FF2B5EF4-FFF2-40B4-BE49-F238E27FC236}">
                <a16:creationId xmlns:a16="http://schemas.microsoft.com/office/drawing/2014/main" id="{0E03D94C-559E-28E6-CAF1-394934DD6A30}"/>
              </a:ext>
            </a:extLst>
          </p:cNvPr>
          <p:cNvSpPr txBox="1"/>
          <p:nvPr/>
        </p:nvSpPr>
        <p:spPr>
          <a:xfrm>
            <a:off x="784414" y="1674687"/>
            <a:ext cx="1862191" cy="66941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defRPr/>
            </a:pPr>
            <a:r>
              <a:rPr lang="en-US" sz="3000" b="1" dirty="0">
                <a:solidFill>
                  <a:srgbClr val="002477"/>
                </a:solidFill>
                <a:latin typeface="Arial"/>
                <a:cs typeface="Arial"/>
              </a:rPr>
              <a:t>40</a:t>
            </a:r>
            <a:r>
              <a:rPr lang="en-US" sz="3000" b="1" baseline="30000" dirty="0">
                <a:solidFill>
                  <a:srgbClr val="002477"/>
                </a:solidFill>
                <a:latin typeface="Arial"/>
                <a:cs typeface="Arial"/>
              </a:rPr>
              <a:t>%</a:t>
            </a:r>
            <a:r>
              <a:rPr lang="en-US" sz="1350" dirty="0">
                <a:solidFill>
                  <a:srgbClr val="002477"/>
                </a:solidFill>
                <a:latin typeface="Arial"/>
                <a:cs typeface="Arial"/>
              </a:rPr>
              <a:t> </a:t>
            </a:r>
          </a:p>
          <a:p>
            <a:pPr defTabSz="685800">
              <a:defRPr/>
            </a:pPr>
            <a:endParaRPr lang="en-US" sz="900" dirty="0">
              <a:solidFill>
                <a:srgbClr val="002477"/>
              </a:solidFill>
              <a:latin typeface="Arial"/>
              <a:cs typeface="Arial"/>
            </a:endParaRPr>
          </a:p>
        </p:txBody>
      </p:sp>
      <p:sp>
        <p:nvSpPr>
          <p:cNvPr id="12" name="TextBox 11">
            <a:extLst>
              <a:ext uri="{FF2B5EF4-FFF2-40B4-BE49-F238E27FC236}">
                <a16:creationId xmlns:a16="http://schemas.microsoft.com/office/drawing/2014/main" id="{1D070290-8A72-5F14-8FB1-3C41B24555D9}"/>
              </a:ext>
            </a:extLst>
          </p:cNvPr>
          <p:cNvSpPr txBox="1"/>
          <p:nvPr/>
        </p:nvSpPr>
        <p:spPr>
          <a:xfrm>
            <a:off x="1616804" y="1744039"/>
            <a:ext cx="2057400" cy="4847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defRPr/>
            </a:pPr>
            <a:r>
              <a:rPr lang="en-US" sz="900" dirty="0">
                <a:solidFill>
                  <a:srgbClr val="002477"/>
                </a:solidFill>
                <a:latin typeface="Arial"/>
                <a:cs typeface="Arial"/>
              </a:rPr>
              <a:t>UHC ASO adult members meet the eligibility requirements for weight loss drugs laid out by the FDA </a:t>
            </a:r>
            <a:endParaRPr lang="en-US" sz="1350" dirty="0">
              <a:solidFill>
                <a:srgbClr val="002477"/>
              </a:solidFill>
              <a:latin typeface="Arial"/>
              <a:cs typeface="Arial"/>
            </a:endParaRPr>
          </a:p>
        </p:txBody>
      </p:sp>
      <p:sp>
        <p:nvSpPr>
          <p:cNvPr id="13" name="TextBox 12">
            <a:extLst>
              <a:ext uri="{FF2B5EF4-FFF2-40B4-BE49-F238E27FC236}">
                <a16:creationId xmlns:a16="http://schemas.microsoft.com/office/drawing/2014/main" id="{19BEBDF3-3AF7-7BB4-8F13-45CD87F68041}"/>
              </a:ext>
            </a:extLst>
          </p:cNvPr>
          <p:cNvSpPr txBox="1"/>
          <p:nvPr/>
        </p:nvSpPr>
        <p:spPr>
          <a:xfrm>
            <a:off x="672385" y="2263617"/>
            <a:ext cx="1862191" cy="66941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defRPr/>
            </a:pPr>
            <a:r>
              <a:rPr lang="en-US" sz="3000" b="1" dirty="0">
                <a:solidFill>
                  <a:srgbClr val="002477"/>
                </a:solidFill>
                <a:latin typeface="Arial"/>
                <a:cs typeface="Arial"/>
              </a:rPr>
              <a:t>&lt;5</a:t>
            </a:r>
            <a:r>
              <a:rPr lang="en-US" sz="3000" b="1" baseline="30000" dirty="0">
                <a:solidFill>
                  <a:srgbClr val="002477"/>
                </a:solidFill>
                <a:latin typeface="Arial"/>
                <a:cs typeface="Arial"/>
              </a:rPr>
              <a:t>%</a:t>
            </a:r>
            <a:r>
              <a:rPr lang="en-US" sz="1350" baseline="30000" dirty="0">
                <a:solidFill>
                  <a:srgbClr val="002477"/>
                </a:solidFill>
                <a:latin typeface="Arial"/>
                <a:cs typeface="Arial"/>
              </a:rPr>
              <a:t> </a:t>
            </a:r>
          </a:p>
          <a:p>
            <a:pPr defTabSz="685800">
              <a:defRPr/>
            </a:pPr>
            <a:endParaRPr lang="en-US" sz="900" dirty="0">
              <a:solidFill>
                <a:srgbClr val="002477"/>
              </a:solidFill>
              <a:latin typeface="Arial"/>
              <a:cs typeface="Arial"/>
            </a:endParaRPr>
          </a:p>
        </p:txBody>
      </p:sp>
      <p:sp>
        <p:nvSpPr>
          <p:cNvPr id="14" name="TextBox 13">
            <a:extLst>
              <a:ext uri="{FF2B5EF4-FFF2-40B4-BE49-F238E27FC236}">
                <a16:creationId xmlns:a16="http://schemas.microsoft.com/office/drawing/2014/main" id="{1BC11A0F-75DC-47AB-8716-F4753245557B}"/>
              </a:ext>
            </a:extLst>
          </p:cNvPr>
          <p:cNvSpPr txBox="1"/>
          <p:nvPr/>
        </p:nvSpPr>
        <p:spPr>
          <a:xfrm>
            <a:off x="1620290" y="2306380"/>
            <a:ext cx="2301411" cy="4847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defRPr/>
            </a:pPr>
            <a:r>
              <a:rPr lang="en-US" sz="900" dirty="0">
                <a:solidFill>
                  <a:srgbClr val="002477"/>
                </a:solidFill>
                <a:latin typeface="Arial"/>
                <a:cs typeface="Arial"/>
              </a:rPr>
              <a:t>of eligible UHC ASO members are currently taking Wegovy; </a:t>
            </a:r>
            <a:br>
              <a:rPr lang="en-US" sz="900" dirty="0">
                <a:solidFill>
                  <a:srgbClr val="002477"/>
                </a:solidFill>
                <a:latin typeface="Arial"/>
                <a:cs typeface="Arial"/>
              </a:rPr>
            </a:br>
            <a:r>
              <a:rPr lang="en-US" sz="900" dirty="0">
                <a:solidFill>
                  <a:srgbClr val="002477"/>
                </a:solidFill>
                <a:latin typeface="Arial"/>
                <a:cs typeface="Arial"/>
              </a:rPr>
              <a:t>this is expected to rise  </a:t>
            </a:r>
            <a:endParaRPr lang="en-US" sz="1350" dirty="0">
              <a:solidFill>
                <a:srgbClr val="002477"/>
              </a:solidFill>
              <a:latin typeface="Arial"/>
              <a:cs typeface="Arial"/>
            </a:endParaRPr>
          </a:p>
        </p:txBody>
      </p:sp>
      <p:sp>
        <p:nvSpPr>
          <p:cNvPr id="15" name="TextBox 14">
            <a:extLst>
              <a:ext uri="{FF2B5EF4-FFF2-40B4-BE49-F238E27FC236}">
                <a16:creationId xmlns:a16="http://schemas.microsoft.com/office/drawing/2014/main" id="{81738701-4644-51BC-6692-338CD4405138}"/>
              </a:ext>
            </a:extLst>
          </p:cNvPr>
          <p:cNvSpPr txBox="1"/>
          <p:nvPr/>
        </p:nvSpPr>
        <p:spPr>
          <a:xfrm>
            <a:off x="831289" y="2915016"/>
            <a:ext cx="1862191" cy="66941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defRPr/>
            </a:pPr>
            <a:r>
              <a:rPr lang="en-US" sz="3000" b="1" dirty="0">
                <a:solidFill>
                  <a:srgbClr val="002477"/>
                </a:solidFill>
                <a:latin typeface="Arial"/>
                <a:cs typeface="Arial"/>
              </a:rPr>
              <a:t>6</a:t>
            </a:r>
            <a:r>
              <a:rPr lang="en-US" sz="3000" b="1" baseline="30000" dirty="0">
                <a:solidFill>
                  <a:srgbClr val="002477"/>
                </a:solidFill>
                <a:latin typeface="Arial"/>
                <a:cs typeface="Arial"/>
              </a:rPr>
              <a:t>%</a:t>
            </a:r>
            <a:r>
              <a:rPr lang="en-US" sz="1350" dirty="0">
                <a:solidFill>
                  <a:srgbClr val="002477"/>
                </a:solidFill>
                <a:latin typeface="Arial"/>
                <a:cs typeface="Arial"/>
              </a:rPr>
              <a:t> </a:t>
            </a:r>
          </a:p>
          <a:p>
            <a:pPr defTabSz="685800">
              <a:defRPr/>
            </a:pPr>
            <a:endParaRPr lang="en-US" sz="900" dirty="0">
              <a:solidFill>
                <a:srgbClr val="002477"/>
              </a:solidFill>
              <a:latin typeface="Arial"/>
              <a:cs typeface="Arial"/>
            </a:endParaRPr>
          </a:p>
        </p:txBody>
      </p:sp>
      <p:sp>
        <p:nvSpPr>
          <p:cNvPr id="16" name="TextBox 15">
            <a:extLst>
              <a:ext uri="{FF2B5EF4-FFF2-40B4-BE49-F238E27FC236}">
                <a16:creationId xmlns:a16="http://schemas.microsoft.com/office/drawing/2014/main" id="{085C5497-C0EF-C299-C393-253DE44FFDAA}"/>
              </a:ext>
            </a:extLst>
          </p:cNvPr>
          <p:cNvSpPr txBox="1"/>
          <p:nvPr/>
        </p:nvSpPr>
        <p:spPr>
          <a:xfrm>
            <a:off x="1620290" y="2979047"/>
            <a:ext cx="2424813" cy="4847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defRPr/>
            </a:pPr>
            <a:r>
              <a:rPr lang="en-US" sz="900" dirty="0">
                <a:solidFill>
                  <a:srgbClr val="002477"/>
                </a:solidFill>
                <a:latin typeface="Arial"/>
                <a:cs typeface="Arial"/>
              </a:rPr>
              <a:t>potential impact on pharmacy trend based on current usage numbers leveling off when clients cover weight loss medications*</a:t>
            </a:r>
            <a:endParaRPr lang="en-US" sz="1350" dirty="0">
              <a:solidFill>
                <a:srgbClr val="002477"/>
              </a:solidFill>
              <a:latin typeface="Arial"/>
              <a:cs typeface="Arial"/>
            </a:endParaRPr>
          </a:p>
        </p:txBody>
      </p:sp>
      <p:sp>
        <p:nvSpPr>
          <p:cNvPr id="17" name="TextBox 16">
            <a:extLst>
              <a:ext uri="{FF2B5EF4-FFF2-40B4-BE49-F238E27FC236}">
                <a16:creationId xmlns:a16="http://schemas.microsoft.com/office/drawing/2014/main" id="{188A2D15-28D1-0DB3-CE91-05C0E188CD98}"/>
              </a:ext>
            </a:extLst>
          </p:cNvPr>
          <p:cNvSpPr txBox="1"/>
          <p:nvPr/>
        </p:nvSpPr>
        <p:spPr>
          <a:xfrm>
            <a:off x="492889" y="3545960"/>
            <a:ext cx="1862191" cy="66941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defRPr/>
            </a:pPr>
            <a:r>
              <a:rPr lang="en-US" sz="3000" b="1" dirty="0">
                <a:solidFill>
                  <a:srgbClr val="002477"/>
                </a:solidFill>
                <a:latin typeface="Arial"/>
                <a:cs typeface="Arial"/>
              </a:rPr>
              <a:t>&gt;10</a:t>
            </a:r>
            <a:r>
              <a:rPr lang="en-US" sz="3000" b="1" baseline="30000" dirty="0">
                <a:solidFill>
                  <a:srgbClr val="002477"/>
                </a:solidFill>
                <a:latin typeface="Arial"/>
                <a:cs typeface="Arial"/>
              </a:rPr>
              <a:t>%</a:t>
            </a:r>
            <a:r>
              <a:rPr lang="en-US" sz="1350" dirty="0">
                <a:solidFill>
                  <a:srgbClr val="002477"/>
                </a:solidFill>
                <a:latin typeface="Arial"/>
                <a:cs typeface="Arial"/>
              </a:rPr>
              <a:t> </a:t>
            </a:r>
          </a:p>
          <a:p>
            <a:pPr defTabSz="685800">
              <a:defRPr/>
            </a:pPr>
            <a:endParaRPr lang="en-US" sz="900" dirty="0">
              <a:solidFill>
                <a:srgbClr val="002477"/>
              </a:solidFill>
              <a:latin typeface="Arial"/>
              <a:cs typeface="Arial"/>
            </a:endParaRPr>
          </a:p>
        </p:txBody>
      </p:sp>
      <p:sp>
        <p:nvSpPr>
          <p:cNvPr id="19" name="TextBox 18">
            <a:extLst>
              <a:ext uri="{FF2B5EF4-FFF2-40B4-BE49-F238E27FC236}">
                <a16:creationId xmlns:a16="http://schemas.microsoft.com/office/drawing/2014/main" id="{1862D9D6-9A39-36B6-1A65-E158DFDA413D}"/>
              </a:ext>
            </a:extLst>
          </p:cNvPr>
          <p:cNvSpPr txBox="1"/>
          <p:nvPr/>
        </p:nvSpPr>
        <p:spPr>
          <a:xfrm>
            <a:off x="1616254" y="3611183"/>
            <a:ext cx="2302328"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defRPr/>
            </a:pPr>
            <a:r>
              <a:rPr lang="en-US" sz="900" dirty="0">
                <a:solidFill>
                  <a:srgbClr val="002477"/>
                </a:solidFill>
                <a:latin typeface="Arial"/>
                <a:cs typeface="Arial"/>
              </a:rPr>
              <a:t>potential impact on pharmacy trend based on usage numbers continuing to rise</a:t>
            </a:r>
          </a:p>
        </p:txBody>
      </p:sp>
      <p:sp>
        <p:nvSpPr>
          <p:cNvPr id="28" name="TextBox 27">
            <a:extLst>
              <a:ext uri="{FF2B5EF4-FFF2-40B4-BE49-F238E27FC236}">
                <a16:creationId xmlns:a16="http://schemas.microsoft.com/office/drawing/2014/main" id="{74B89EB7-5BC4-A803-4D3D-EBE01E8CC92E}"/>
              </a:ext>
            </a:extLst>
          </p:cNvPr>
          <p:cNvSpPr txBox="1"/>
          <p:nvPr/>
        </p:nvSpPr>
        <p:spPr>
          <a:xfrm>
            <a:off x="359229" y="1771650"/>
            <a:ext cx="1069521"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defRPr/>
            </a:pPr>
            <a:endParaRPr lang="en-US" sz="1350" dirty="0">
              <a:solidFill>
                <a:srgbClr val="002477"/>
              </a:solidFill>
              <a:latin typeface="Arial"/>
              <a:cs typeface="Arial"/>
            </a:endParaRPr>
          </a:p>
        </p:txBody>
      </p:sp>
      <p:sp>
        <p:nvSpPr>
          <p:cNvPr id="30" name="TextBox 29">
            <a:extLst>
              <a:ext uri="{FF2B5EF4-FFF2-40B4-BE49-F238E27FC236}">
                <a16:creationId xmlns:a16="http://schemas.microsoft.com/office/drawing/2014/main" id="{697BB343-74E2-BC1C-C314-81A6EFA3349C}"/>
              </a:ext>
            </a:extLst>
          </p:cNvPr>
          <p:cNvSpPr txBox="1"/>
          <p:nvPr/>
        </p:nvSpPr>
        <p:spPr>
          <a:xfrm>
            <a:off x="473530" y="1673678"/>
            <a:ext cx="391886" cy="5309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defRPr/>
            </a:pPr>
            <a:r>
              <a:rPr lang="en-US" sz="3000" b="1" dirty="0">
                <a:solidFill>
                  <a:srgbClr val="002477"/>
                </a:solidFill>
                <a:latin typeface="Arial"/>
                <a:cs typeface="Arial"/>
              </a:rPr>
              <a:t>~</a:t>
            </a:r>
            <a:endParaRPr lang="en-US" sz="1350" dirty="0">
              <a:solidFill>
                <a:srgbClr val="002477"/>
              </a:solidFill>
              <a:latin typeface="Arial"/>
              <a:cs typeface="Arial"/>
            </a:endParaRPr>
          </a:p>
        </p:txBody>
      </p:sp>
      <p:cxnSp>
        <p:nvCxnSpPr>
          <p:cNvPr id="32" name="Straight Arrow Connector 31">
            <a:extLst>
              <a:ext uri="{FF2B5EF4-FFF2-40B4-BE49-F238E27FC236}">
                <a16:creationId xmlns:a16="http://schemas.microsoft.com/office/drawing/2014/main" id="{65169794-B0DC-EA67-5A83-39336B1A301D}"/>
              </a:ext>
            </a:extLst>
          </p:cNvPr>
          <p:cNvCxnSpPr/>
          <p:nvPr/>
        </p:nvCxnSpPr>
        <p:spPr>
          <a:xfrm>
            <a:off x="595993" y="2245179"/>
            <a:ext cx="3290207" cy="8164"/>
          </a:xfrm>
          <a:prstGeom prst="straightConnector1">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92A8BE7-3815-2BD4-708B-0564923219FF}"/>
              </a:ext>
            </a:extLst>
          </p:cNvPr>
          <p:cNvCxnSpPr>
            <a:cxnSpLocks/>
          </p:cNvCxnSpPr>
          <p:nvPr/>
        </p:nvCxnSpPr>
        <p:spPr>
          <a:xfrm>
            <a:off x="595993" y="2800350"/>
            <a:ext cx="3290207" cy="8164"/>
          </a:xfrm>
          <a:prstGeom prst="straightConnector1">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E8F8061-5310-1EE5-4039-41B733135DB8}"/>
              </a:ext>
            </a:extLst>
          </p:cNvPr>
          <p:cNvCxnSpPr>
            <a:cxnSpLocks/>
          </p:cNvCxnSpPr>
          <p:nvPr/>
        </p:nvCxnSpPr>
        <p:spPr>
          <a:xfrm>
            <a:off x="595992" y="3437165"/>
            <a:ext cx="3290207" cy="8164"/>
          </a:xfrm>
          <a:prstGeom prst="straightConnector1">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6FB2DFD-9802-0301-D775-F4DF66D1B849}"/>
              </a:ext>
            </a:extLst>
          </p:cNvPr>
          <p:cNvSpPr txBox="1"/>
          <p:nvPr/>
        </p:nvSpPr>
        <p:spPr>
          <a:xfrm>
            <a:off x="340556" y="4275492"/>
            <a:ext cx="3738000" cy="369332"/>
          </a:xfrm>
          <a:prstGeom prst="rect">
            <a:avLst/>
          </a:prstGeom>
          <a:noFill/>
        </p:spPr>
        <p:txBody>
          <a:bodyPr wrap="square" rtlCol="0">
            <a:spAutoFit/>
          </a:bodyPr>
          <a:lstStyle/>
          <a:p>
            <a:pPr defTabSz="685800">
              <a:defRPr/>
            </a:pPr>
            <a:r>
              <a:rPr lang="en-US" sz="900" dirty="0">
                <a:solidFill>
                  <a:srgbClr val="002477"/>
                </a:solidFill>
                <a:latin typeface="Arial"/>
                <a:cs typeface="Arial"/>
              </a:rPr>
              <a:t>* GLP1s are also impacting trend for the treatment of diabetes. 3-4% impact on pharmacy trend.</a:t>
            </a:r>
          </a:p>
        </p:txBody>
      </p:sp>
    </p:spTree>
    <p:extLst>
      <p:ext uri="{BB962C8B-B14F-4D97-AF65-F5344CB8AC3E}">
        <p14:creationId xmlns:p14="http://schemas.microsoft.com/office/powerpoint/2010/main" val="35246427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EE4F2D7C-5DBC-4CDA-9D09-846F79C33449}"/>
              </a:ext>
            </a:extLst>
          </p:cNvPr>
          <p:cNvSpPr/>
          <p:nvPr/>
        </p:nvSpPr>
        <p:spPr bwMode="gray">
          <a:xfrm>
            <a:off x="6186639" y="1"/>
            <a:ext cx="2957362" cy="4441457"/>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anose="020B0604020202020204" pitchFamily="34" charset="0"/>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anose="020B0604020202020204" pitchFamily="34" charset="0"/>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anose="020B0604020202020204" pitchFamily="34" charset="0"/>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anose="020B0604020202020204" pitchFamily="34" charset="0"/>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anose="020B0604020202020204" pitchFamily="34" charset="0"/>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anose="020B0604020202020204" pitchFamily="34" charset="0"/>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anose="020B0604020202020204" pitchFamily="34" charset="0"/>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anose="020B0604020202020204" pitchFamily="34" charset="0"/>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anose="020B0604020202020204" pitchFamily="34" charset="0"/>
                <a:ea typeface="Arial" panose="020B0604020202020204" pitchFamily="34" charset="0"/>
                <a:cs typeface="Arial" panose="020B0604020202020204" pitchFamily="34" charset="0"/>
                <a:sym typeface="Wingdings"/>
              </a:defRPr>
            </a:lvl9pPr>
          </a:lstStyle>
          <a:p>
            <a:pPr algn="ctr" defTabSz="685800">
              <a:spcBef>
                <a:spcPts val="450"/>
              </a:spcBef>
              <a:defRPr/>
            </a:pPr>
            <a:endParaRPr lang="en-US" sz="1050">
              <a:solidFill>
                <a:srgbClr val="FFFFFF"/>
              </a:solidFill>
            </a:endParaRPr>
          </a:p>
        </p:txBody>
      </p:sp>
      <p:sp>
        <p:nvSpPr>
          <p:cNvPr id="4" name="Title 3">
            <a:extLst>
              <a:ext uri="{FF2B5EF4-FFF2-40B4-BE49-F238E27FC236}">
                <a16:creationId xmlns:a16="http://schemas.microsoft.com/office/drawing/2014/main" id="{8F5744C8-C88F-4DDA-A78E-01204F835D2E}"/>
              </a:ext>
            </a:extLst>
          </p:cNvPr>
          <p:cNvSpPr>
            <a:spLocks noGrp="1"/>
          </p:cNvSpPr>
          <p:nvPr>
            <p:ph type="title"/>
          </p:nvPr>
        </p:nvSpPr>
        <p:spPr bwMode="gray">
          <a:xfrm>
            <a:off x="342899" y="226315"/>
            <a:ext cx="8136083" cy="438582"/>
          </a:xfrm>
        </p:spPr>
        <p:txBody>
          <a:bodyPr/>
          <a:lstStyle/>
          <a:p>
            <a:r>
              <a:rPr lang="en-US"/>
              <a:t>Advancement of medical science</a:t>
            </a:r>
            <a:endParaRPr lang="en-US">
              <a:highlight>
                <a:srgbClr val="FFFF00"/>
              </a:highlight>
            </a:endParaRPr>
          </a:p>
        </p:txBody>
      </p:sp>
      <p:sp>
        <p:nvSpPr>
          <p:cNvPr id="15" name="Text Placeholder 1">
            <a:extLst>
              <a:ext uri="{FF2B5EF4-FFF2-40B4-BE49-F238E27FC236}">
                <a16:creationId xmlns:a16="http://schemas.microsoft.com/office/drawing/2014/main" id="{6DEBBE24-A9D9-4691-B483-64FAAB884949}"/>
              </a:ext>
            </a:extLst>
          </p:cNvPr>
          <p:cNvSpPr txBox="1"/>
          <p:nvPr/>
        </p:nvSpPr>
        <p:spPr bwMode="gray">
          <a:xfrm>
            <a:off x="1112290" y="1323495"/>
            <a:ext cx="1973237" cy="230832"/>
          </a:xfrm>
          <a:prstGeom prst="rect">
            <a:avLst/>
          </a:prstGeom>
        </p:spPr>
        <p:txBody>
          <a:bodyPr vert="horz" wrap="square" lIns="0" tIns="0" rIns="0" bIns="0" rtlCol="0" anchor="t" anchorCtr="0">
            <a:spAutoFit/>
          </a:bodyPr>
          <a:lstStyle>
            <a:defPPr>
              <a:defRPr lang="en-US"/>
            </a:defPPr>
            <a:lvl1pPr marL="0" indent="0" algn="l" defTabSz="914400" rtl="0" eaLnBrk="1" latinLnBrk="0" hangingPunct="1">
              <a:lnSpc>
                <a:spcPct val="100000"/>
              </a:lnSpc>
              <a:spcBef>
                <a:spcPts val="600"/>
              </a:spcBef>
              <a:spcAft>
                <a:spcPct val="0"/>
              </a:spcAft>
              <a:buFont typeface="Arial" panose="020B0604020202020204" pitchFamily="34" charset="0"/>
              <a:buChar char="​"/>
              <a:defRPr sz="2000" kern="1200">
                <a:solidFill>
                  <a:schemeClr val="tx1"/>
                </a:solidFill>
                <a:latin typeface="+mn-lt"/>
                <a:ea typeface="+mn-ea"/>
                <a:cs typeface="+mn-cs"/>
              </a:defRPr>
            </a:lvl1pPr>
            <a:lvl2pPr marL="230188" indent="-230188" algn="l" defTabSz="914400" rtl="0" eaLnBrk="1" latinLnBrk="0" hangingPunct="1">
              <a:lnSpc>
                <a:spcPct val="100000"/>
              </a:lnSpc>
              <a:spcBef>
                <a:spcPts val="600"/>
              </a:spcBef>
              <a:spcAft>
                <a:spcPct val="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spcAft>
                <a:spcPct val="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100000"/>
              </a:lnSpc>
              <a:spcBef>
                <a:spcPts val="600"/>
              </a:spcBef>
              <a:spcAft>
                <a:spcPct val="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100000"/>
              </a:lnSpc>
              <a:spcBef>
                <a:spcPts val="600"/>
              </a:spcBef>
              <a:spcAft>
                <a:spcPct val="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10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10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10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9pPr>
          </a:lstStyle>
          <a:p>
            <a:pPr defTabSz="685800">
              <a:spcBef>
                <a:spcPts val="450"/>
              </a:spcBef>
              <a:defRPr/>
            </a:pPr>
            <a:r>
              <a:rPr lang="en-US" sz="1500" b="1">
                <a:solidFill>
                  <a:srgbClr val="002477"/>
                </a:solidFill>
                <a:latin typeface="Arial"/>
                <a:cs typeface="Arial"/>
              </a:rPr>
              <a:t>Cell &amp; gene therapies</a:t>
            </a:r>
          </a:p>
        </p:txBody>
      </p:sp>
      <p:sp>
        <p:nvSpPr>
          <p:cNvPr id="16" name="Text Placeholder 4">
            <a:extLst>
              <a:ext uri="{FF2B5EF4-FFF2-40B4-BE49-F238E27FC236}">
                <a16:creationId xmlns:a16="http://schemas.microsoft.com/office/drawing/2014/main" id="{C8A4C618-0522-45B3-86C6-587624C39F6C}"/>
              </a:ext>
            </a:extLst>
          </p:cNvPr>
          <p:cNvSpPr txBox="1"/>
          <p:nvPr/>
        </p:nvSpPr>
        <p:spPr bwMode="gray">
          <a:xfrm>
            <a:off x="1112290" y="1637372"/>
            <a:ext cx="2815391" cy="484748"/>
          </a:xfrm>
          <a:prstGeom prst="rect">
            <a:avLst/>
          </a:prstGeom>
        </p:spPr>
        <p:txBody>
          <a:bodyPr vert="horz" wrap="square" lIns="0" tIns="0" rIns="0" bIns="0" rtlCol="0" anchor="t" anchorCtr="0">
            <a:spAutoFit/>
          </a:bodyPr>
          <a:lstStyle>
            <a:defPPr>
              <a:defRPr lang="en-US"/>
            </a:defPPr>
            <a:lvl1pPr marL="0" indent="0" algn="l" defTabSz="914400" rtl="0" eaLnBrk="1" latinLnBrk="0" hangingPunct="1">
              <a:lnSpc>
                <a:spcPct val="100000"/>
              </a:lnSpc>
              <a:spcBef>
                <a:spcPts val="600"/>
              </a:spcBef>
              <a:spcAft>
                <a:spcPct val="0"/>
              </a:spcAft>
              <a:buFont typeface="Arial" panose="020B0604020202020204" pitchFamily="34" charset="0"/>
              <a:buChar char="​"/>
              <a:defRPr sz="2000" kern="1200">
                <a:solidFill>
                  <a:schemeClr val="tx1"/>
                </a:solidFill>
                <a:latin typeface="+mn-lt"/>
                <a:ea typeface="+mn-ea"/>
                <a:cs typeface="+mn-cs"/>
              </a:defRPr>
            </a:lvl1pPr>
            <a:lvl2pPr marL="230188" indent="-230188" algn="l" defTabSz="914400" rtl="0" eaLnBrk="1" latinLnBrk="0" hangingPunct="1">
              <a:lnSpc>
                <a:spcPct val="100000"/>
              </a:lnSpc>
              <a:spcBef>
                <a:spcPts val="600"/>
              </a:spcBef>
              <a:spcAft>
                <a:spcPct val="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spcAft>
                <a:spcPct val="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100000"/>
              </a:lnSpc>
              <a:spcBef>
                <a:spcPts val="600"/>
              </a:spcBef>
              <a:spcAft>
                <a:spcPct val="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100000"/>
              </a:lnSpc>
              <a:spcBef>
                <a:spcPts val="600"/>
              </a:spcBef>
              <a:spcAft>
                <a:spcPct val="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10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10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10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9pPr>
          </a:lstStyle>
          <a:p>
            <a:pPr defTabSz="685800">
              <a:spcBef>
                <a:spcPts val="450"/>
              </a:spcBef>
              <a:defRPr/>
            </a:pPr>
            <a:r>
              <a:rPr lang="en-US" sz="1050">
                <a:solidFill>
                  <a:srgbClr val="002477"/>
                </a:solidFill>
                <a:latin typeface="Arial"/>
                <a:cs typeface="Arial"/>
              </a:rPr>
              <a:t>Drug pipeline focus on oncology and biomarker driven gene &amp; cell therapies with a shift from maintenance medication to curative</a:t>
            </a:r>
          </a:p>
        </p:txBody>
      </p:sp>
      <p:sp>
        <p:nvSpPr>
          <p:cNvPr id="31" name="Text Placeholder 1">
            <a:extLst>
              <a:ext uri="{FF2B5EF4-FFF2-40B4-BE49-F238E27FC236}">
                <a16:creationId xmlns:a16="http://schemas.microsoft.com/office/drawing/2014/main" id="{48FD7D50-51A8-4CE3-8174-641CF3C3A014}"/>
              </a:ext>
            </a:extLst>
          </p:cNvPr>
          <p:cNvSpPr txBox="1"/>
          <p:nvPr/>
        </p:nvSpPr>
        <p:spPr bwMode="gray">
          <a:xfrm>
            <a:off x="1112290" y="2519633"/>
            <a:ext cx="2144087" cy="230832"/>
          </a:xfrm>
          <a:prstGeom prst="rect">
            <a:avLst/>
          </a:prstGeom>
        </p:spPr>
        <p:txBody>
          <a:bodyPr vert="horz" wrap="square" lIns="0" tIns="0" rIns="0" bIns="0" rtlCol="0" anchor="t" anchorCtr="0">
            <a:spAutoFit/>
          </a:bodyPr>
          <a:lstStyle>
            <a:defPPr>
              <a:defRPr lang="en-US"/>
            </a:defPPr>
            <a:lvl1pPr marL="0" indent="0" algn="l" defTabSz="914400" rtl="0" eaLnBrk="1" latinLnBrk="0" hangingPunct="1">
              <a:lnSpc>
                <a:spcPct val="100000"/>
              </a:lnSpc>
              <a:spcBef>
                <a:spcPts val="600"/>
              </a:spcBef>
              <a:spcAft>
                <a:spcPct val="0"/>
              </a:spcAft>
              <a:buFont typeface="Arial" panose="020B0604020202020204" pitchFamily="34" charset="0"/>
              <a:buChar char="​"/>
              <a:defRPr sz="2000" kern="1200">
                <a:solidFill>
                  <a:schemeClr val="tx1"/>
                </a:solidFill>
                <a:latin typeface="+mn-lt"/>
                <a:ea typeface="+mn-ea"/>
                <a:cs typeface="+mn-cs"/>
              </a:defRPr>
            </a:lvl1pPr>
            <a:lvl2pPr marL="230188" indent="-230188" algn="l" defTabSz="914400" rtl="0" eaLnBrk="1" latinLnBrk="0" hangingPunct="1">
              <a:lnSpc>
                <a:spcPct val="100000"/>
              </a:lnSpc>
              <a:spcBef>
                <a:spcPts val="600"/>
              </a:spcBef>
              <a:spcAft>
                <a:spcPct val="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spcAft>
                <a:spcPct val="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100000"/>
              </a:lnSpc>
              <a:spcBef>
                <a:spcPts val="600"/>
              </a:spcBef>
              <a:spcAft>
                <a:spcPct val="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100000"/>
              </a:lnSpc>
              <a:spcBef>
                <a:spcPts val="600"/>
              </a:spcBef>
              <a:spcAft>
                <a:spcPct val="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10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10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10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9pPr>
          </a:lstStyle>
          <a:p>
            <a:pPr defTabSz="685800">
              <a:spcBef>
                <a:spcPts val="450"/>
              </a:spcBef>
              <a:defRPr/>
            </a:pPr>
            <a:r>
              <a:rPr lang="en-US" sz="1500" b="1">
                <a:solidFill>
                  <a:srgbClr val="002477"/>
                </a:solidFill>
                <a:latin typeface="Arial"/>
                <a:cs typeface="Arial"/>
              </a:rPr>
              <a:t>Pharmacogenomics</a:t>
            </a:r>
          </a:p>
        </p:txBody>
      </p:sp>
      <p:sp>
        <p:nvSpPr>
          <p:cNvPr id="37" name="Text Placeholder 1">
            <a:extLst>
              <a:ext uri="{FF2B5EF4-FFF2-40B4-BE49-F238E27FC236}">
                <a16:creationId xmlns:a16="http://schemas.microsoft.com/office/drawing/2014/main" id="{C713B9C5-2E00-46F3-B4C7-7AE354FF8DE4}"/>
              </a:ext>
            </a:extLst>
          </p:cNvPr>
          <p:cNvSpPr txBox="1"/>
          <p:nvPr/>
        </p:nvSpPr>
        <p:spPr bwMode="gray">
          <a:xfrm>
            <a:off x="1117380" y="3595667"/>
            <a:ext cx="2622034" cy="230832"/>
          </a:xfrm>
          <a:prstGeom prst="rect">
            <a:avLst/>
          </a:prstGeom>
        </p:spPr>
        <p:txBody>
          <a:bodyPr vert="horz" wrap="square" lIns="0" tIns="0" rIns="0" bIns="0" rtlCol="0" anchor="t" anchorCtr="0">
            <a:spAutoFit/>
          </a:bodyPr>
          <a:lstStyle>
            <a:defPPr>
              <a:defRPr lang="en-US"/>
            </a:defPPr>
            <a:lvl1pPr marL="0" indent="0" algn="l" defTabSz="914400" rtl="0" eaLnBrk="1" latinLnBrk="0" hangingPunct="1">
              <a:lnSpc>
                <a:spcPct val="100000"/>
              </a:lnSpc>
              <a:spcBef>
                <a:spcPts val="600"/>
              </a:spcBef>
              <a:spcAft>
                <a:spcPct val="0"/>
              </a:spcAft>
              <a:buFont typeface="Arial" panose="020B0604020202020204" pitchFamily="34" charset="0"/>
              <a:buChar char="​"/>
              <a:defRPr sz="2000" kern="1200">
                <a:solidFill>
                  <a:schemeClr val="tx1"/>
                </a:solidFill>
                <a:latin typeface="+mn-lt"/>
                <a:ea typeface="+mn-ea"/>
                <a:cs typeface="+mn-cs"/>
              </a:defRPr>
            </a:lvl1pPr>
            <a:lvl2pPr marL="230188" indent="-230188" algn="l" defTabSz="914400" rtl="0" eaLnBrk="1" latinLnBrk="0" hangingPunct="1">
              <a:lnSpc>
                <a:spcPct val="100000"/>
              </a:lnSpc>
              <a:spcBef>
                <a:spcPts val="600"/>
              </a:spcBef>
              <a:spcAft>
                <a:spcPct val="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spcAft>
                <a:spcPct val="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100000"/>
              </a:lnSpc>
              <a:spcBef>
                <a:spcPts val="600"/>
              </a:spcBef>
              <a:spcAft>
                <a:spcPct val="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100000"/>
              </a:lnSpc>
              <a:spcBef>
                <a:spcPts val="600"/>
              </a:spcBef>
              <a:spcAft>
                <a:spcPct val="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10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10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10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9pPr>
          </a:lstStyle>
          <a:p>
            <a:pPr defTabSz="685800">
              <a:spcBef>
                <a:spcPts val="450"/>
              </a:spcBef>
              <a:defRPr/>
            </a:pPr>
            <a:r>
              <a:rPr lang="en-US" sz="1500" b="1">
                <a:solidFill>
                  <a:srgbClr val="002477"/>
                </a:solidFill>
                <a:latin typeface="Arial"/>
                <a:cs typeface="Arial"/>
              </a:rPr>
              <a:t>AI and machine learning</a:t>
            </a:r>
          </a:p>
        </p:txBody>
      </p:sp>
      <p:sp>
        <p:nvSpPr>
          <p:cNvPr id="41" name="Text Placeholder 4">
            <a:extLst>
              <a:ext uri="{FF2B5EF4-FFF2-40B4-BE49-F238E27FC236}">
                <a16:creationId xmlns:a16="http://schemas.microsoft.com/office/drawing/2014/main" id="{5AE1C2EB-597A-4468-A0D7-B82BF54A0D10}"/>
              </a:ext>
            </a:extLst>
          </p:cNvPr>
          <p:cNvSpPr txBox="1"/>
          <p:nvPr/>
        </p:nvSpPr>
        <p:spPr bwMode="gray">
          <a:xfrm>
            <a:off x="1112290" y="2845746"/>
            <a:ext cx="2815391" cy="323165"/>
          </a:xfrm>
          <a:prstGeom prst="rect">
            <a:avLst/>
          </a:prstGeom>
        </p:spPr>
        <p:txBody>
          <a:bodyPr vert="horz" wrap="square" lIns="0" tIns="0" rIns="0" bIns="0" rtlCol="0" anchor="t" anchorCtr="0">
            <a:spAutoFit/>
          </a:bodyPr>
          <a:lstStyle>
            <a:defPPr>
              <a:defRPr lang="en-US"/>
            </a:defPPr>
            <a:lvl1pPr marL="0" indent="0" algn="l" defTabSz="914400" rtl="0" eaLnBrk="1" latinLnBrk="0" hangingPunct="1">
              <a:lnSpc>
                <a:spcPct val="100000"/>
              </a:lnSpc>
              <a:spcBef>
                <a:spcPts val="600"/>
              </a:spcBef>
              <a:spcAft>
                <a:spcPct val="0"/>
              </a:spcAft>
              <a:buFont typeface="Arial" panose="020B0604020202020204" pitchFamily="34" charset="0"/>
              <a:buChar char="​"/>
              <a:defRPr sz="2000" kern="1200">
                <a:solidFill>
                  <a:schemeClr val="tx1"/>
                </a:solidFill>
                <a:latin typeface="+mn-lt"/>
                <a:ea typeface="+mn-ea"/>
                <a:cs typeface="+mn-cs"/>
              </a:defRPr>
            </a:lvl1pPr>
            <a:lvl2pPr marL="230188" indent="-230188" algn="l" defTabSz="914400" rtl="0" eaLnBrk="1" latinLnBrk="0" hangingPunct="1">
              <a:lnSpc>
                <a:spcPct val="100000"/>
              </a:lnSpc>
              <a:spcBef>
                <a:spcPts val="600"/>
              </a:spcBef>
              <a:spcAft>
                <a:spcPct val="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spcAft>
                <a:spcPct val="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100000"/>
              </a:lnSpc>
              <a:spcBef>
                <a:spcPts val="600"/>
              </a:spcBef>
              <a:spcAft>
                <a:spcPct val="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100000"/>
              </a:lnSpc>
              <a:spcBef>
                <a:spcPts val="600"/>
              </a:spcBef>
              <a:spcAft>
                <a:spcPct val="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10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10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10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9pPr>
          </a:lstStyle>
          <a:p>
            <a:pPr defTabSz="685800">
              <a:spcBef>
                <a:spcPts val="450"/>
              </a:spcBef>
              <a:defRPr/>
            </a:pPr>
            <a:r>
              <a:rPr lang="en-US" sz="1050">
                <a:solidFill>
                  <a:srgbClr val="002477"/>
                </a:solidFill>
                <a:latin typeface="Arial"/>
                <a:cs typeface="Arial"/>
              </a:rPr>
              <a:t>Precision medicine and highly personalized care plans</a:t>
            </a:r>
          </a:p>
        </p:txBody>
      </p:sp>
      <p:sp>
        <p:nvSpPr>
          <p:cNvPr id="43" name="Text Placeholder 4">
            <a:extLst>
              <a:ext uri="{FF2B5EF4-FFF2-40B4-BE49-F238E27FC236}">
                <a16:creationId xmlns:a16="http://schemas.microsoft.com/office/drawing/2014/main" id="{69E7236A-6577-4855-818D-AB731A0E8C59}"/>
              </a:ext>
            </a:extLst>
          </p:cNvPr>
          <p:cNvSpPr txBox="1"/>
          <p:nvPr/>
        </p:nvSpPr>
        <p:spPr bwMode="gray">
          <a:xfrm>
            <a:off x="1117380" y="3902820"/>
            <a:ext cx="3114986" cy="323165"/>
          </a:xfrm>
          <a:prstGeom prst="rect">
            <a:avLst/>
          </a:prstGeom>
        </p:spPr>
        <p:txBody>
          <a:bodyPr vert="horz" wrap="square" lIns="0" tIns="0" rIns="0" bIns="0" rtlCol="0" anchor="t" anchorCtr="0">
            <a:spAutoFit/>
          </a:bodyPr>
          <a:lstStyle>
            <a:defPPr>
              <a:defRPr lang="en-US"/>
            </a:defPPr>
            <a:lvl1pPr marL="0" indent="0" algn="l" defTabSz="914400" rtl="0" eaLnBrk="1" latinLnBrk="0" hangingPunct="1">
              <a:lnSpc>
                <a:spcPct val="100000"/>
              </a:lnSpc>
              <a:spcBef>
                <a:spcPts val="600"/>
              </a:spcBef>
              <a:spcAft>
                <a:spcPct val="0"/>
              </a:spcAft>
              <a:buFont typeface="Arial" panose="020B0604020202020204" pitchFamily="34" charset="0"/>
              <a:buChar char="​"/>
              <a:defRPr sz="2000" kern="1200">
                <a:solidFill>
                  <a:schemeClr val="tx1"/>
                </a:solidFill>
                <a:latin typeface="+mn-lt"/>
                <a:ea typeface="+mn-ea"/>
                <a:cs typeface="+mn-cs"/>
              </a:defRPr>
            </a:lvl1pPr>
            <a:lvl2pPr marL="230188" indent="-230188" algn="l" defTabSz="914400" rtl="0" eaLnBrk="1" latinLnBrk="0" hangingPunct="1">
              <a:lnSpc>
                <a:spcPct val="100000"/>
              </a:lnSpc>
              <a:spcBef>
                <a:spcPts val="600"/>
              </a:spcBef>
              <a:spcAft>
                <a:spcPct val="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spcAft>
                <a:spcPct val="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100000"/>
              </a:lnSpc>
              <a:spcBef>
                <a:spcPts val="600"/>
              </a:spcBef>
              <a:spcAft>
                <a:spcPct val="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100000"/>
              </a:lnSpc>
              <a:spcBef>
                <a:spcPts val="600"/>
              </a:spcBef>
              <a:spcAft>
                <a:spcPct val="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10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10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10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9pPr>
          </a:lstStyle>
          <a:p>
            <a:pPr defTabSz="685800">
              <a:spcBef>
                <a:spcPts val="450"/>
              </a:spcBef>
              <a:defRPr/>
            </a:pPr>
            <a:r>
              <a:rPr lang="en-US" sz="1050">
                <a:solidFill>
                  <a:srgbClr val="002477"/>
                </a:solidFill>
                <a:latin typeface="Arial"/>
                <a:cs typeface="Arial"/>
              </a:rPr>
              <a:t>New diagnostic and treatment precision improving opportunities for better outcomes and reduced costs</a:t>
            </a:r>
          </a:p>
        </p:txBody>
      </p:sp>
      <p:pic>
        <p:nvPicPr>
          <p:cNvPr id="45" name="Picture 44">
            <a:extLst>
              <a:ext uri="{FF2B5EF4-FFF2-40B4-BE49-F238E27FC236}">
                <a16:creationId xmlns:a16="http://schemas.microsoft.com/office/drawing/2014/main" id="{D005616B-DDA7-48BB-BA91-8B4B7A27B7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462585" y="1341121"/>
            <a:ext cx="457201" cy="457201"/>
          </a:xfrm>
          <a:prstGeom prst="rect">
            <a:avLst/>
          </a:prstGeom>
        </p:spPr>
      </p:pic>
      <p:pic>
        <p:nvPicPr>
          <p:cNvPr id="46" name="Picture 45">
            <a:extLst>
              <a:ext uri="{FF2B5EF4-FFF2-40B4-BE49-F238E27FC236}">
                <a16:creationId xmlns:a16="http://schemas.microsoft.com/office/drawing/2014/main" id="{7B4C7313-5EEF-4256-B2D4-3EDED6062E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462585" y="2406449"/>
            <a:ext cx="457201" cy="457201"/>
          </a:xfrm>
          <a:prstGeom prst="rect">
            <a:avLst/>
          </a:prstGeom>
        </p:spPr>
      </p:pic>
      <p:pic>
        <p:nvPicPr>
          <p:cNvPr id="47" name="Picture 46">
            <a:extLst>
              <a:ext uri="{FF2B5EF4-FFF2-40B4-BE49-F238E27FC236}">
                <a16:creationId xmlns:a16="http://schemas.microsoft.com/office/drawing/2014/main" id="{C63D9096-C426-4741-BF33-872C5B8D26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462861" y="3607203"/>
            <a:ext cx="457201" cy="457201"/>
          </a:xfrm>
          <a:prstGeom prst="rect">
            <a:avLst/>
          </a:prstGeom>
        </p:spPr>
      </p:pic>
      <p:sp>
        <p:nvSpPr>
          <p:cNvPr id="30" name="TextBox 29">
            <a:extLst>
              <a:ext uri="{FF2B5EF4-FFF2-40B4-BE49-F238E27FC236}">
                <a16:creationId xmlns:a16="http://schemas.microsoft.com/office/drawing/2014/main" id="{6642DFDF-994B-4C7C-BA34-22F518E945BF}"/>
              </a:ext>
            </a:extLst>
          </p:cNvPr>
          <p:cNvSpPr txBox="1"/>
          <p:nvPr/>
        </p:nvSpPr>
        <p:spPr>
          <a:xfrm>
            <a:off x="4460038" y="1328166"/>
            <a:ext cx="1266926" cy="369332"/>
          </a:xfrm>
          <a:prstGeom prst="rect">
            <a:avLst/>
          </a:prstGeom>
          <a:noFill/>
        </p:spPr>
        <p:txBody>
          <a:bodyPr wrap="square" lIns="0" tIns="0" rIns="0" bIns="0" rtlCol="0" anchor="ctr">
            <a:spAutoFit/>
          </a:bodyPr>
          <a:lstStyle>
            <a:defPPr>
              <a:defRPr lang="en-US"/>
            </a:defPPr>
            <a:lvl1pPr marL="0"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1pPr>
            <a:lvl2pPr marL="609443"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2pPr>
            <a:lvl3pPr marL="1218885"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3pPr>
            <a:lvl4pPr marL="1828328"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4pPr>
            <a:lvl5pPr marL="2437771"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5pPr>
            <a:lvl6pPr marL="3047213"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6pPr>
            <a:lvl7pPr marL="3656656"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7pPr>
            <a:lvl8pPr marL="4266097"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9pPr>
          </a:lstStyle>
          <a:p>
            <a:pPr defTabSz="685800">
              <a:spcAft>
                <a:spcPts val="1350"/>
              </a:spcAft>
              <a:defRPr kumimoji="0" sz="2400" b="0" i="0" u="none" strike="noStrike" kern="1200" cap="none" spc="0" normalizeH="0" baseline="0" noProof="0">
                <a:solidFill>
                  <a:srgbClr val="55565A"/>
                </a:solidFill>
                <a:uLnTx/>
                <a:uFillTx/>
                <a:latin typeface="+mn-lt"/>
                <a:ea typeface="+mn-ea"/>
                <a:cs typeface="+mn-cs"/>
              </a:defRPr>
            </a:pPr>
            <a:r>
              <a:rPr lang="en-US" sz="1800" b="1">
                <a:solidFill>
                  <a:srgbClr val="002477"/>
                </a:solidFill>
                <a:latin typeface="Arial"/>
                <a:ea typeface="Calibri" panose="020F0502020204030204" pitchFamily="34" charset="0"/>
                <a:cs typeface="Calibri" panose="020F0502020204030204" pitchFamily="34" charset="0"/>
              </a:rPr>
              <a:t>900+</a:t>
            </a:r>
            <a:br>
              <a:rPr lang="en-US" sz="1800" b="1">
                <a:solidFill>
                  <a:srgbClr val="002477"/>
                </a:solidFill>
                <a:latin typeface="Arial"/>
                <a:ea typeface="Calibri" panose="020F0502020204030204" pitchFamily="34" charset="0"/>
                <a:cs typeface="Calibri" panose="020F0502020204030204" pitchFamily="34" charset="0"/>
              </a:rPr>
            </a:br>
            <a:endParaRPr lang="en-US" sz="900" baseline="30000">
              <a:solidFill>
                <a:srgbClr val="222222"/>
              </a:solidFill>
              <a:latin typeface="Arial"/>
              <a:ea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8C39869D-D325-4418-A700-AAB1A2943433}"/>
              </a:ext>
            </a:extLst>
          </p:cNvPr>
          <p:cNvSpPr txBox="1"/>
          <p:nvPr/>
        </p:nvSpPr>
        <p:spPr bwMode="gray">
          <a:xfrm>
            <a:off x="4403721" y="1583518"/>
            <a:ext cx="1153878" cy="69858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788">
                <a:solidFill>
                  <a:srgbClr val="222222"/>
                </a:solidFill>
                <a:latin typeface="Arial" panose="020B0604020202020204" pitchFamily="34" charset="0"/>
                <a:ea typeface="Calibri" panose="020F0502020204030204" pitchFamily="34" charset="0"/>
                <a:cs typeface="Calibri" panose="020F0502020204030204" pitchFamily="34" charset="0"/>
              </a:rPr>
              <a:t>Investigational new drug applications for gene therapy products in the FDA pipeline</a:t>
            </a:r>
            <a:r>
              <a:rPr lang="en-US" sz="788" baseline="30000">
                <a:solidFill>
                  <a:srgbClr val="222222"/>
                </a:solidFill>
                <a:latin typeface="Arial" panose="020B0604020202020204" pitchFamily="34" charset="0"/>
                <a:ea typeface="Calibri" panose="020F0502020204030204" pitchFamily="34" charset="0"/>
                <a:cs typeface="Calibri" panose="020F0502020204030204" pitchFamily="34" charset="0"/>
              </a:rPr>
              <a:t>1</a:t>
            </a:r>
            <a:endParaRPr lang="en-US" sz="1200" baseline="30000">
              <a:solidFill>
                <a:srgbClr val="002477"/>
              </a:solidFill>
              <a:latin typeface="Arial"/>
              <a:cs typeface="Arial"/>
            </a:endParaRPr>
          </a:p>
        </p:txBody>
      </p:sp>
      <p:sp>
        <p:nvSpPr>
          <p:cNvPr id="38" name="TextBox 37">
            <a:extLst>
              <a:ext uri="{FF2B5EF4-FFF2-40B4-BE49-F238E27FC236}">
                <a16:creationId xmlns:a16="http://schemas.microsoft.com/office/drawing/2014/main" id="{56CE74E5-3AD0-451A-ADCB-80820026B61B}"/>
              </a:ext>
            </a:extLst>
          </p:cNvPr>
          <p:cNvSpPr txBox="1"/>
          <p:nvPr/>
        </p:nvSpPr>
        <p:spPr>
          <a:xfrm>
            <a:off x="4460038" y="2498040"/>
            <a:ext cx="1266926" cy="369332"/>
          </a:xfrm>
          <a:prstGeom prst="rect">
            <a:avLst/>
          </a:prstGeom>
          <a:noFill/>
        </p:spPr>
        <p:txBody>
          <a:bodyPr wrap="square" lIns="0" tIns="0" rIns="0" bIns="0" rtlCol="0" anchor="ctr">
            <a:spAutoFit/>
          </a:bodyPr>
          <a:lstStyle>
            <a:defPPr>
              <a:defRPr lang="en-US"/>
            </a:defPPr>
            <a:lvl1pPr marL="0"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1pPr>
            <a:lvl2pPr marL="609443"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2pPr>
            <a:lvl3pPr marL="1218885"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3pPr>
            <a:lvl4pPr marL="1828328"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4pPr>
            <a:lvl5pPr marL="2437771"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5pPr>
            <a:lvl6pPr marL="3047213"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6pPr>
            <a:lvl7pPr marL="3656656"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7pPr>
            <a:lvl8pPr marL="4266097"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9pPr>
          </a:lstStyle>
          <a:p>
            <a:pPr defTabSz="685800">
              <a:spcAft>
                <a:spcPts val="1350"/>
              </a:spcAft>
              <a:defRPr kumimoji="0" sz="2400" b="0" i="0" u="none" strike="noStrike" kern="1200" cap="none" spc="0" normalizeH="0" baseline="0" noProof="0">
                <a:solidFill>
                  <a:srgbClr val="55565A"/>
                </a:solidFill>
                <a:uLnTx/>
                <a:uFillTx/>
                <a:latin typeface="+mn-lt"/>
                <a:ea typeface="+mn-ea"/>
                <a:cs typeface="+mn-cs"/>
              </a:defRPr>
            </a:pPr>
            <a:r>
              <a:rPr lang="en-US" sz="1800" b="1">
                <a:solidFill>
                  <a:srgbClr val="002477"/>
                </a:solidFill>
                <a:latin typeface="Arial"/>
                <a:ea typeface="Calibri" panose="020F0502020204030204" pitchFamily="34" charset="0"/>
                <a:cs typeface="Calibri" panose="020F0502020204030204" pitchFamily="34" charset="0"/>
              </a:rPr>
              <a:t>13%</a:t>
            </a:r>
            <a:br>
              <a:rPr lang="en-US" sz="1800" b="1">
                <a:solidFill>
                  <a:srgbClr val="002477"/>
                </a:solidFill>
                <a:latin typeface="Arial"/>
                <a:ea typeface="Calibri" panose="020F0502020204030204" pitchFamily="34" charset="0"/>
                <a:cs typeface="Calibri" panose="020F0502020204030204" pitchFamily="34" charset="0"/>
              </a:rPr>
            </a:br>
            <a:endParaRPr lang="en-US" sz="900" baseline="30000">
              <a:solidFill>
                <a:srgbClr val="222222"/>
              </a:solidFill>
              <a:latin typeface="Arial"/>
              <a:ea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84422CD2-31D2-4C50-AB1F-A1680917999F}"/>
              </a:ext>
            </a:extLst>
          </p:cNvPr>
          <p:cNvSpPr txBox="1"/>
          <p:nvPr/>
        </p:nvSpPr>
        <p:spPr bwMode="gray">
          <a:xfrm>
            <a:off x="4403721" y="2753393"/>
            <a:ext cx="1153878" cy="45608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788">
                <a:solidFill>
                  <a:srgbClr val="222222"/>
                </a:solidFill>
                <a:latin typeface="Arial" panose="020B0604020202020204" pitchFamily="34" charset="0"/>
                <a:ea typeface="Calibri" panose="020F0502020204030204" pitchFamily="34" charset="0"/>
                <a:cs typeface="Calibri" panose="020F0502020204030204" pitchFamily="34" charset="0"/>
              </a:rPr>
              <a:t>Growth in genetic testing annually to over $10B in 2027</a:t>
            </a:r>
            <a:r>
              <a:rPr lang="en-US" sz="788" baseline="30000">
                <a:solidFill>
                  <a:srgbClr val="222222"/>
                </a:solidFill>
                <a:latin typeface="Arial" panose="020B0604020202020204" pitchFamily="34" charset="0"/>
                <a:ea typeface="Calibri" panose="020F0502020204030204" pitchFamily="34" charset="0"/>
                <a:cs typeface="Calibri" panose="020F0502020204030204" pitchFamily="34" charset="0"/>
              </a:rPr>
              <a:t>2</a:t>
            </a:r>
            <a:endParaRPr lang="en-US" sz="1200" baseline="30000">
              <a:solidFill>
                <a:srgbClr val="002477"/>
              </a:solidFill>
              <a:latin typeface="Arial"/>
              <a:cs typeface="Arial"/>
            </a:endParaRPr>
          </a:p>
        </p:txBody>
      </p:sp>
      <p:sp>
        <p:nvSpPr>
          <p:cNvPr id="48" name="Rectangle 47">
            <a:extLst>
              <a:ext uri="{FF2B5EF4-FFF2-40B4-BE49-F238E27FC236}">
                <a16:creationId xmlns:a16="http://schemas.microsoft.com/office/drawing/2014/main" id="{2CFA32B7-B5F8-4EE2-9342-8F272AAA9812}"/>
              </a:ext>
            </a:extLst>
          </p:cNvPr>
          <p:cNvSpPr/>
          <p:nvPr/>
        </p:nvSpPr>
        <p:spPr>
          <a:xfrm>
            <a:off x="3854919" y="4540577"/>
            <a:ext cx="4954906" cy="235449"/>
          </a:xfrm>
          <a:prstGeom prst="rect">
            <a:avLst/>
          </a:prstGeom>
        </p:spPr>
        <p:txBody>
          <a:bodyPr wrap="square" lIns="0" tIns="0" rIns="0" bIns="0" anchor="b" anchorCtr="0">
            <a:spAutoFit/>
          </a:bodyPr>
          <a:lstStyle>
            <a:defPPr>
              <a:defRPr lang="en-US"/>
            </a:defPPr>
            <a:lvl1pPr marL="0"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1pPr>
            <a:lvl2pPr marL="609443"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2pPr>
            <a:lvl3pPr marL="1218885"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3pPr>
            <a:lvl4pPr marL="1828328"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4pPr>
            <a:lvl5pPr marL="2437771"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5pPr>
            <a:lvl6pPr marL="3047213"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6pPr>
            <a:lvl7pPr marL="3656656"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7pPr>
            <a:lvl8pPr marL="4266097"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9pPr>
          </a:lstStyle>
          <a:p>
            <a:pPr algn="r" defTabSz="914240">
              <a:lnSpc>
                <a:spcPct val="85000"/>
              </a:lnSpc>
              <a:defRPr/>
            </a:pPr>
            <a:r>
              <a:rPr lang="en-US" sz="600" dirty="0">
                <a:solidFill>
                  <a:srgbClr val="FFFFFF">
                    <a:lumMod val="50000"/>
                  </a:srgbClr>
                </a:solidFill>
                <a:latin typeface="Arial"/>
                <a:cs typeface="Arial" panose="020B0604020202020204" pitchFamily="34" charset="0"/>
              </a:rPr>
              <a:t>1. FDA, FDA Continues Strong Support of Innovation in Development of Gene Therapy Products, 01/2020. 2.</a:t>
            </a:r>
            <a:r>
              <a:rPr lang="en-US" sz="600" dirty="0">
                <a:solidFill>
                  <a:srgbClr val="FFFFFF">
                    <a:lumMod val="50000"/>
                  </a:srgbClr>
                </a:solidFill>
                <a:latin typeface="Arial"/>
                <a:cs typeface="Arial"/>
              </a:rPr>
              <a:t>  </a:t>
            </a:r>
            <a:r>
              <a:rPr lang="en-US" sz="600" dirty="0">
                <a:solidFill>
                  <a:srgbClr val="FFFFFF">
                    <a:lumMod val="50000"/>
                  </a:srgbClr>
                </a:solidFill>
                <a:latin typeface="Arial"/>
                <a:cs typeface="Arial"/>
                <a:hlinkClick r:id="rId6">
                  <a:extLst>
                    <a:ext uri="{A12FA001-AC4F-418D-AE19-62706E023703}">
                      <ahyp:hlinkClr xmlns:ahyp="http://schemas.microsoft.com/office/drawing/2018/hyperlinkcolor" val="tx"/>
                    </a:ext>
                  </a:extLst>
                </a:hlinkClick>
              </a:rPr>
              <a:t>U.S. Genetic Testing Market Size,</a:t>
            </a:r>
            <a:r>
              <a:rPr lang="en-US" sz="600" dirty="0">
                <a:solidFill>
                  <a:srgbClr val="FFFFFF">
                    <a:lumMod val="50000"/>
                  </a:srgbClr>
                </a:solidFill>
                <a:latin typeface="Arial"/>
                <a:cs typeface="Arial" panose="020B0604020202020204" pitchFamily="34" charset="0"/>
              </a:rPr>
              <a:t>  3. </a:t>
            </a:r>
            <a:r>
              <a:rPr lang="en-US" sz="600" dirty="0">
                <a:solidFill>
                  <a:srgbClr val="FFFFFF">
                    <a:lumMod val="50000"/>
                  </a:srgbClr>
                </a:solidFill>
                <a:latin typeface="Arial"/>
                <a:cs typeface="Arial"/>
              </a:rPr>
              <a:t>Optum Rx, AI in Health Care Trends. 4. Frontiers in Pharmacology, Pharmacogenomics in Psychiatry: an Update on Clinical Usability, 09/2020. 5. Optum Rx internal data, CES Clinical Program Overview. </a:t>
            </a:r>
            <a:endParaRPr lang="en-US" sz="600" dirty="0">
              <a:solidFill>
                <a:srgbClr val="FFFFFF">
                  <a:lumMod val="50000"/>
                </a:srgbClr>
              </a:solidFill>
              <a:latin typeface="Arial"/>
              <a:cs typeface="Arial" panose="020B0604020202020204" pitchFamily="34" charset="0"/>
            </a:endParaRPr>
          </a:p>
        </p:txBody>
      </p:sp>
      <p:sp>
        <p:nvSpPr>
          <p:cNvPr id="49" name="TextBox 48">
            <a:extLst>
              <a:ext uri="{FF2B5EF4-FFF2-40B4-BE49-F238E27FC236}">
                <a16:creationId xmlns:a16="http://schemas.microsoft.com/office/drawing/2014/main" id="{3F6F431D-A849-48D7-A123-152C72C139CB}"/>
              </a:ext>
            </a:extLst>
          </p:cNvPr>
          <p:cNvSpPr txBox="1"/>
          <p:nvPr/>
        </p:nvSpPr>
        <p:spPr>
          <a:xfrm>
            <a:off x="4458047" y="3546728"/>
            <a:ext cx="1266926" cy="369332"/>
          </a:xfrm>
          <a:prstGeom prst="rect">
            <a:avLst/>
          </a:prstGeom>
          <a:noFill/>
        </p:spPr>
        <p:txBody>
          <a:bodyPr wrap="square" lIns="0" tIns="0" rIns="0" bIns="0" rtlCol="0" anchor="ctr">
            <a:spAutoFit/>
          </a:bodyPr>
          <a:lstStyle>
            <a:defPPr>
              <a:defRPr lang="en-US"/>
            </a:defPPr>
            <a:lvl1pPr marL="0"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1pPr>
            <a:lvl2pPr marL="609443"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2pPr>
            <a:lvl3pPr marL="1218885"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3pPr>
            <a:lvl4pPr marL="1828328"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4pPr>
            <a:lvl5pPr marL="2437771"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5pPr>
            <a:lvl6pPr marL="3047213"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6pPr>
            <a:lvl7pPr marL="3656656"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7pPr>
            <a:lvl8pPr marL="4266097"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9pPr>
          </a:lstStyle>
          <a:p>
            <a:pPr defTabSz="685800">
              <a:spcAft>
                <a:spcPts val="1350"/>
              </a:spcAft>
              <a:defRPr kumimoji="0" sz="2400" b="0" i="0" u="none" strike="noStrike" kern="1200" cap="none" spc="0" normalizeH="0" baseline="0" noProof="0">
                <a:solidFill>
                  <a:srgbClr val="55565A"/>
                </a:solidFill>
                <a:uLnTx/>
                <a:uFillTx/>
                <a:latin typeface="+mn-lt"/>
                <a:ea typeface="+mn-ea"/>
                <a:cs typeface="+mn-cs"/>
              </a:defRPr>
            </a:pPr>
            <a:r>
              <a:rPr lang="en-US" sz="1800" b="1">
                <a:solidFill>
                  <a:srgbClr val="002477"/>
                </a:solidFill>
                <a:latin typeface="Arial"/>
                <a:ea typeface="Calibri" panose="020F0502020204030204" pitchFamily="34" charset="0"/>
                <a:cs typeface="Calibri" panose="020F0502020204030204" pitchFamily="34" charset="0"/>
              </a:rPr>
              <a:t>99%</a:t>
            </a:r>
            <a:br>
              <a:rPr lang="en-US" sz="1800" b="1">
                <a:solidFill>
                  <a:srgbClr val="002477"/>
                </a:solidFill>
                <a:latin typeface="Arial"/>
                <a:ea typeface="Calibri" panose="020F0502020204030204" pitchFamily="34" charset="0"/>
                <a:cs typeface="Calibri" panose="020F0502020204030204" pitchFamily="34" charset="0"/>
              </a:rPr>
            </a:br>
            <a:endParaRPr lang="en-US" sz="900" baseline="30000">
              <a:solidFill>
                <a:srgbClr val="222222"/>
              </a:solidFill>
              <a:latin typeface="Arial"/>
              <a:ea typeface="Calibri" panose="020F0502020204030204" pitchFamily="34" charset="0"/>
              <a:cs typeface="Calibri" panose="020F0502020204030204" pitchFamily="34" charset="0"/>
            </a:endParaRPr>
          </a:p>
        </p:txBody>
      </p:sp>
      <p:sp>
        <p:nvSpPr>
          <p:cNvPr id="50" name="TextBox 49">
            <a:extLst>
              <a:ext uri="{FF2B5EF4-FFF2-40B4-BE49-F238E27FC236}">
                <a16:creationId xmlns:a16="http://schemas.microsoft.com/office/drawing/2014/main" id="{35003196-6D19-4247-A26C-AA335A937F59}"/>
              </a:ext>
            </a:extLst>
          </p:cNvPr>
          <p:cNvSpPr txBox="1"/>
          <p:nvPr/>
        </p:nvSpPr>
        <p:spPr bwMode="gray">
          <a:xfrm>
            <a:off x="4401731" y="3802081"/>
            <a:ext cx="1153878" cy="69858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788">
                <a:solidFill>
                  <a:srgbClr val="222222"/>
                </a:solidFill>
                <a:latin typeface="Arial" panose="020B0604020202020204" pitchFamily="34" charset="0"/>
                <a:ea typeface="Calibri" panose="020F0502020204030204" pitchFamily="34" charset="0"/>
                <a:cs typeface="Calibri" panose="020F0502020204030204" pitchFamily="34" charset="0"/>
              </a:rPr>
              <a:t>Of health care executives have or are planning to implement an AI strategy</a:t>
            </a:r>
            <a:r>
              <a:rPr lang="en-US" sz="788" baseline="30000">
                <a:solidFill>
                  <a:srgbClr val="222222"/>
                </a:solidFill>
                <a:latin typeface="Arial" panose="020B0604020202020204" pitchFamily="34" charset="0"/>
                <a:ea typeface="Calibri" panose="020F0502020204030204" pitchFamily="34" charset="0"/>
                <a:cs typeface="Calibri" panose="020F0502020204030204" pitchFamily="34" charset="0"/>
              </a:rPr>
              <a:t>3</a:t>
            </a:r>
            <a:endParaRPr lang="en-US" sz="1200" baseline="30000">
              <a:solidFill>
                <a:srgbClr val="002477"/>
              </a:solidFill>
              <a:latin typeface="Arial"/>
              <a:cs typeface="Arial"/>
            </a:endParaRPr>
          </a:p>
        </p:txBody>
      </p:sp>
      <p:grpSp>
        <p:nvGrpSpPr>
          <p:cNvPr id="2" name="Group 1">
            <a:extLst>
              <a:ext uri="{FF2B5EF4-FFF2-40B4-BE49-F238E27FC236}">
                <a16:creationId xmlns:a16="http://schemas.microsoft.com/office/drawing/2014/main" id="{8CDD6D46-F0CF-4491-BFDC-52D9B439755A}"/>
              </a:ext>
            </a:extLst>
          </p:cNvPr>
          <p:cNvGrpSpPr/>
          <p:nvPr/>
        </p:nvGrpSpPr>
        <p:grpSpPr>
          <a:xfrm>
            <a:off x="6471436" y="1056346"/>
            <a:ext cx="2338388" cy="873084"/>
            <a:chOff x="8628582" y="1396050"/>
            <a:chExt cx="3117850" cy="1164112"/>
          </a:xfrm>
        </p:grpSpPr>
        <p:sp>
          <p:nvSpPr>
            <p:cNvPr id="51" name="TextBox 50">
              <a:extLst>
                <a:ext uri="{FF2B5EF4-FFF2-40B4-BE49-F238E27FC236}">
                  <a16:creationId xmlns:a16="http://schemas.microsoft.com/office/drawing/2014/main" id="{9E4D0163-3C07-4A90-A55F-179EEDA6B0AC}"/>
                </a:ext>
              </a:extLst>
            </p:cNvPr>
            <p:cNvSpPr txBox="1"/>
            <p:nvPr/>
          </p:nvSpPr>
          <p:spPr>
            <a:xfrm>
              <a:off x="8628582" y="1396050"/>
              <a:ext cx="1689236" cy="492443"/>
            </a:xfrm>
            <a:prstGeom prst="rect">
              <a:avLst/>
            </a:prstGeom>
            <a:noFill/>
          </p:spPr>
          <p:txBody>
            <a:bodyPr wrap="square" lIns="0" tIns="0" rIns="0" bIns="0" rtlCol="0" anchor="ctr">
              <a:spAutoFit/>
            </a:bodyPr>
            <a:lstStyle>
              <a:defPPr>
                <a:defRPr lang="en-US"/>
              </a:defPPr>
              <a:lvl1pPr marL="0"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1pPr>
              <a:lvl2pPr marL="609443"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2pPr>
              <a:lvl3pPr marL="1218885"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3pPr>
              <a:lvl4pPr marL="1828328"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4pPr>
              <a:lvl5pPr marL="2437771"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5pPr>
              <a:lvl6pPr marL="3047213"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6pPr>
              <a:lvl7pPr marL="3656656"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7pPr>
              <a:lvl8pPr marL="4266097"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9pPr>
            </a:lstStyle>
            <a:p>
              <a:pPr defTabSz="685800">
                <a:spcAft>
                  <a:spcPts val="1350"/>
                </a:spcAft>
                <a:defRPr kumimoji="0" sz="2400" b="0" i="0" u="none" strike="noStrike" kern="1200" cap="none" spc="0" normalizeH="0" baseline="0" noProof="0">
                  <a:solidFill>
                    <a:srgbClr val="55565A"/>
                  </a:solidFill>
                  <a:uLnTx/>
                  <a:uFillTx/>
                  <a:latin typeface="+mn-lt"/>
                  <a:ea typeface="+mn-ea"/>
                  <a:cs typeface="+mn-cs"/>
                </a:defRPr>
              </a:pPr>
              <a:r>
                <a:rPr lang="en-US" sz="1800" b="1">
                  <a:solidFill>
                    <a:srgbClr val="002477"/>
                  </a:solidFill>
                  <a:latin typeface="Arial"/>
                  <a:ea typeface="Calibri" panose="020F0502020204030204" pitchFamily="34" charset="0"/>
                  <a:cs typeface="Calibri" panose="020F0502020204030204" pitchFamily="34" charset="0"/>
                </a:rPr>
                <a:t>$2M+</a:t>
              </a:r>
              <a:br>
                <a:rPr lang="en-US" sz="1800" b="1">
                  <a:solidFill>
                    <a:srgbClr val="002477"/>
                  </a:solidFill>
                  <a:latin typeface="Arial"/>
                  <a:ea typeface="Calibri" panose="020F0502020204030204" pitchFamily="34" charset="0"/>
                  <a:cs typeface="Calibri" panose="020F0502020204030204" pitchFamily="34" charset="0"/>
                </a:rPr>
              </a:br>
              <a:endParaRPr lang="en-US" sz="900" baseline="30000">
                <a:solidFill>
                  <a:srgbClr val="222222"/>
                </a:solidFill>
                <a:latin typeface="Arial"/>
                <a:ea typeface="Calibri" panose="020F0502020204030204" pitchFamily="34" charset="0"/>
                <a:cs typeface="Calibri" panose="020F0502020204030204" pitchFamily="34" charset="0"/>
              </a:endParaRPr>
            </a:p>
          </p:txBody>
        </p:sp>
        <p:sp>
          <p:nvSpPr>
            <p:cNvPr id="52" name="TextBox 51">
              <a:extLst>
                <a:ext uri="{FF2B5EF4-FFF2-40B4-BE49-F238E27FC236}">
                  <a16:creationId xmlns:a16="http://schemas.microsoft.com/office/drawing/2014/main" id="{EE381CE8-1EC1-4EB1-80DF-1030C0D2F29B}"/>
                </a:ext>
              </a:extLst>
            </p:cNvPr>
            <p:cNvSpPr txBox="1"/>
            <p:nvPr/>
          </p:nvSpPr>
          <p:spPr bwMode="gray">
            <a:xfrm>
              <a:off x="8628582" y="1759943"/>
              <a:ext cx="3117850" cy="8002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825">
                  <a:solidFill>
                    <a:srgbClr val="222222"/>
                  </a:solidFill>
                  <a:latin typeface="Arial" panose="020B0604020202020204" pitchFamily="34" charset="0"/>
                  <a:ea typeface="Calibri" panose="020F0502020204030204" pitchFamily="34" charset="0"/>
                  <a:cs typeface="Calibri" panose="020F0502020204030204" pitchFamily="34" charset="0"/>
                </a:rPr>
                <a:t>Many gene and cell therapy drugs are one-time, curative therapies with potential to reduce total cost of care, but come with a high-cost </a:t>
              </a:r>
            </a:p>
          </p:txBody>
        </p:sp>
      </p:grpSp>
      <p:sp>
        <p:nvSpPr>
          <p:cNvPr id="33" name="TextBox 32">
            <a:extLst>
              <a:ext uri="{FF2B5EF4-FFF2-40B4-BE49-F238E27FC236}">
                <a16:creationId xmlns:a16="http://schemas.microsoft.com/office/drawing/2014/main" id="{7DBED590-4CB6-4D32-A89A-05382EDD4DBF}"/>
              </a:ext>
            </a:extLst>
          </p:cNvPr>
          <p:cNvSpPr txBox="1"/>
          <p:nvPr/>
        </p:nvSpPr>
        <p:spPr bwMode="gray">
          <a:xfrm>
            <a:off x="286051" y="638273"/>
            <a:ext cx="5813057"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1200" b="1">
                <a:solidFill>
                  <a:srgbClr val="002477"/>
                </a:solidFill>
                <a:latin typeface="Arial"/>
                <a:cs typeface="Arial"/>
              </a:rPr>
              <a:t>Science and technology will accelerate trends seen in specialty medications and require payor innovation to keep clinical advancements affordable</a:t>
            </a:r>
          </a:p>
        </p:txBody>
      </p:sp>
      <p:sp>
        <p:nvSpPr>
          <p:cNvPr id="34" name="Rectangle 33">
            <a:extLst>
              <a:ext uri="{FF2B5EF4-FFF2-40B4-BE49-F238E27FC236}">
                <a16:creationId xmlns:a16="http://schemas.microsoft.com/office/drawing/2014/main" id="{F0DAE714-90E0-42D9-8D77-CA33DA2F7592}"/>
              </a:ext>
            </a:extLst>
          </p:cNvPr>
          <p:cNvSpPr/>
          <p:nvPr/>
        </p:nvSpPr>
        <p:spPr bwMode="gray">
          <a:xfrm>
            <a:off x="6471437" y="299800"/>
            <a:ext cx="2007545" cy="230832"/>
          </a:xfrm>
          <a:prstGeom prst="rect">
            <a:avLst/>
          </a:prstGeom>
        </p:spPr>
        <p:txBody>
          <a:bodyPr wrap="square" lIns="0" tIns="0" rIns="0" bIns="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1500" b="1">
                <a:solidFill>
                  <a:srgbClr val="002477"/>
                </a:solidFill>
                <a:latin typeface="Arial"/>
                <a:cs typeface="Arial"/>
              </a:rPr>
              <a:t>Impact to payor</a:t>
            </a:r>
          </a:p>
        </p:txBody>
      </p:sp>
      <p:sp>
        <p:nvSpPr>
          <p:cNvPr id="57" name="Text Placeholder 4">
            <a:extLst>
              <a:ext uri="{FF2B5EF4-FFF2-40B4-BE49-F238E27FC236}">
                <a16:creationId xmlns:a16="http://schemas.microsoft.com/office/drawing/2014/main" id="{A1E1EBA1-4ED9-44D5-B95E-8FADC2FB5072}"/>
              </a:ext>
            </a:extLst>
          </p:cNvPr>
          <p:cNvSpPr txBox="1"/>
          <p:nvPr/>
        </p:nvSpPr>
        <p:spPr bwMode="gray">
          <a:xfrm>
            <a:off x="6471436" y="707101"/>
            <a:ext cx="2386514" cy="323165"/>
          </a:xfrm>
          <a:prstGeom prst="rect">
            <a:avLst/>
          </a:prstGeom>
        </p:spPr>
        <p:txBody>
          <a:bodyPr vert="horz" wrap="square" lIns="0" tIns="0" rIns="0" bIns="0" rtlCol="0" anchor="t" anchorCtr="0">
            <a:spAutoFit/>
          </a:bodyPr>
          <a:lstStyle>
            <a:defPPr>
              <a:defRPr lang="en-US"/>
            </a:defPPr>
            <a:lvl1pPr marL="0" indent="0" algn="l" defTabSz="914400" rtl="0" eaLnBrk="1" latinLnBrk="0" hangingPunct="1">
              <a:lnSpc>
                <a:spcPct val="100000"/>
              </a:lnSpc>
              <a:spcBef>
                <a:spcPts val="600"/>
              </a:spcBef>
              <a:spcAft>
                <a:spcPct val="0"/>
              </a:spcAft>
              <a:buFont typeface="Arial" panose="020B0604020202020204" pitchFamily="34" charset="0"/>
              <a:buChar char="​"/>
              <a:defRPr sz="2000" kern="1200">
                <a:solidFill>
                  <a:schemeClr val="tx1"/>
                </a:solidFill>
                <a:latin typeface="+mn-lt"/>
                <a:ea typeface="+mn-ea"/>
                <a:cs typeface="+mn-cs"/>
              </a:defRPr>
            </a:lvl1pPr>
            <a:lvl2pPr marL="230188" indent="-230188" algn="l" defTabSz="914400" rtl="0" eaLnBrk="1" latinLnBrk="0" hangingPunct="1">
              <a:lnSpc>
                <a:spcPct val="100000"/>
              </a:lnSpc>
              <a:spcBef>
                <a:spcPts val="600"/>
              </a:spcBef>
              <a:spcAft>
                <a:spcPct val="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spcAft>
                <a:spcPct val="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100000"/>
              </a:lnSpc>
              <a:spcBef>
                <a:spcPts val="600"/>
              </a:spcBef>
              <a:spcAft>
                <a:spcPct val="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100000"/>
              </a:lnSpc>
              <a:spcBef>
                <a:spcPts val="600"/>
              </a:spcBef>
              <a:spcAft>
                <a:spcPct val="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10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10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10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9pPr>
          </a:lstStyle>
          <a:p>
            <a:pPr defTabSz="685800">
              <a:spcBef>
                <a:spcPts val="450"/>
              </a:spcBef>
              <a:defRPr/>
            </a:pPr>
            <a:r>
              <a:rPr lang="en-US" sz="1050">
                <a:solidFill>
                  <a:srgbClr val="002477"/>
                </a:solidFill>
                <a:latin typeface="Arial"/>
                <a:cs typeface="Arial"/>
              </a:rPr>
              <a:t>Protection through risk management and financing strategy is necessary</a:t>
            </a:r>
          </a:p>
        </p:txBody>
      </p:sp>
      <p:grpSp>
        <p:nvGrpSpPr>
          <p:cNvPr id="6" name="Group 5">
            <a:extLst>
              <a:ext uri="{FF2B5EF4-FFF2-40B4-BE49-F238E27FC236}">
                <a16:creationId xmlns:a16="http://schemas.microsoft.com/office/drawing/2014/main" id="{1F295DA6-771D-46DE-98BD-293FDAF57CBA}"/>
              </a:ext>
            </a:extLst>
          </p:cNvPr>
          <p:cNvGrpSpPr/>
          <p:nvPr/>
        </p:nvGrpSpPr>
        <p:grpSpPr>
          <a:xfrm>
            <a:off x="6471436" y="1995103"/>
            <a:ext cx="2386514" cy="1097966"/>
            <a:chOff x="8628582" y="2692222"/>
            <a:chExt cx="3182018" cy="1463954"/>
          </a:xfrm>
        </p:grpSpPr>
        <p:grpSp>
          <p:nvGrpSpPr>
            <p:cNvPr id="3" name="Group 2">
              <a:extLst>
                <a:ext uri="{FF2B5EF4-FFF2-40B4-BE49-F238E27FC236}">
                  <a16:creationId xmlns:a16="http://schemas.microsoft.com/office/drawing/2014/main" id="{AB51D7D3-1D58-485D-A8C5-E3CB8DAE4C35}"/>
                </a:ext>
              </a:extLst>
            </p:cNvPr>
            <p:cNvGrpSpPr/>
            <p:nvPr/>
          </p:nvGrpSpPr>
          <p:grpSpPr>
            <a:xfrm>
              <a:off x="8628582" y="3157883"/>
              <a:ext cx="3093900" cy="998293"/>
              <a:chOff x="8626522" y="3229271"/>
              <a:chExt cx="3093900" cy="998293"/>
            </a:xfrm>
          </p:grpSpPr>
          <p:sp>
            <p:nvSpPr>
              <p:cNvPr id="53" name="TextBox 52">
                <a:extLst>
                  <a:ext uri="{FF2B5EF4-FFF2-40B4-BE49-F238E27FC236}">
                    <a16:creationId xmlns:a16="http://schemas.microsoft.com/office/drawing/2014/main" id="{7DAA93EF-9F0B-4F3E-8BC0-70E4B0D02C6F}"/>
                  </a:ext>
                </a:extLst>
              </p:cNvPr>
              <p:cNvSpPr txBox="1"/>
              <p:nvPr/>
            </p:nvSpPr>
            <p:spPr>
              <a:xfrm>
                <a:off x="8628582" y="3229271"/>
                <a:ext cx="1689235" cy="492442"/>
              </a:xfrm>
              <a:prstGeom prst="rect">
                <a:avLst/>
              </a:prstGeom>
              <a:noFill/>
            </p:spPr>
            <p:txBody>
              <a:bodyPr wrap="square" lIns="0" tIns="0" rIns="0" bIns="0" rtlCol="0" anchor="ctr">
                <a:spAutoFit/>
              </a:bodyPr>
              <a:lstStyle>
                <a:defPPr>
                  <a:defRPr lang="en-US"/>
                </a:defPPr>
                <a:lvl1pPr marL="0"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1pPr>
                <a:lvl2pPr marL="609443"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2pPr>
                <a:lvl3pPr marL="1218885"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3pPr>
                <a:lvl4pPr marL="1828328"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4pPr>
                <a:lvl5pPr marL="2437771"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5pPr>
                <a:lvl6pPr marL="3047213"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6pPr>
                <a:lvl7pPr marL="3656656"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7pPr>
                <a:lvl8pPr marL="4266097"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9pPr>
              </a:lstStyle>
              <a:p>
                <a:pPr defTabSz="685800">
                  <a:spcAft>
                    <a:spcPts val="1350"/>
                  </a:spcAft>
                  <a:defRPr kumimoji="0" sz="2400" b="0" i="0" u="none" strike="noStrike" kern="1200" cap="none" spc="0" normalizeH="0" baseline="0" noProof="0">
                    <a:solidFill>
                      <a:srgbClr val="55565A"/>
                    </a:solidFill>
                    <a:uLnTx/>
                    <a:uFillTx/>
                    <a:latin typeface="+mn-lt"/>
                    <a:ea typeface="+mn-ea"/>
                    <a:cs typeface="+mn-cs"/>
                  </a:defRPr>
                </a:pPr>
                <a:r>
                  <a:rPr lang="en-US" sz="1800" b="1">
                    <a:solidFill>
                      <a:srgbClr val="002477"/>
                    </a:solidFill>
                    <a:latin typeface="Arial"/>
                    <a:ea typeface="Calibri" panose="020F0502020204030204" pitchFamily="34" charset="0"/>
                    <a:cs typeface="Calibri" panose="020F0502020204030204" pitchFamily="34" charset="0"/>
                  </a:rPr>
                  <a:t>&lt;50%</a:t>
                </a:r>
                <a:br>
                  <a:rPr lang="en-US" sz="1800" b="1">
                    <a:solidFill>
                      <a:srgbClr val="002477"/>
                    </a:solidFill>
                    <a:latin typeface="Arial"/>
                    <a:ea typeface="Calibri" panose="020F0502020204030204" pitchFamily="34" charset="0"/>
                    <a:cs typeface="Calibri" panose="020F0502020204030204" pitchFamily="34" charset="0"/>
                  </a:rPr>
                </a:br>
                <a:endParaRPr lang="en-US" sz="900" baseline="30000">
                  <a:solidFill>
                    <a:srgbClr val="222222"/>
                  </a:solidFill>
                  <a:latin typeface="Arial"/>
                  <a:ea typeface="Calibri" panose="020F0502020204030204" pitchFamily="34" charset="0"/>
                  <a:cs typeface="Calibri" panose="020F0502020204030204" pitchFamily="34" charset="0"/>
                </a:endParaRPr>
              </a:p>
            </p:txBody>
          </p:sp>
          <p:sp>
            <p:nvSpPr>
              <p:cNvPr id="54" name="TextBox 53">
                <a:extLst>
                  <a:ext uri="{FF2B5EF4-FFF2-40B4-BE49-F238E27FC236}">
                    <a16:creationId xmlns:a16="http://schemas.microsoft.com/office/drawing/2014/main" id="{696E81F0-3538-4F32-8495-965F5F79F2D6}"/>
                  </a:ext>
                </a:extLst>
              </p:cNvPr>
              <p:cNvSpPr txBox="1"/>
              <p:nvPr/>
            </p:nvSpPr>
            <p:spPr bwMode="gray">
              <a:xfrm>
                <a:off x="8626522" y="3596623"/>
                <a:ext cx="3093900" cy="63094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825">
                    <a:solidFill>
                      <a:srgbClr val="222222"/>
                    </a:solidFill>
                    <a:latin typeface="Arial" panose="020B0604020202020204" pitchFamily="34" charset="0"/>
                    <a:ea typeface="Calibri" panose="020F0502020204030204" pitchFamily="34" charset="0"/>
                    <a:cs typeface="Calibri" panose="020F0502020204030204" pitchFamily="34" charset="0"/>
                  </a:rPr>
                  <a:t>Response rate to initial antidepressant, costs for managing non-responders are $10k higher per year</a:t>
                </a:r>
                <a:r>
                  <a:rPr lang="en-US" sz="825" baseline="30000">
                    <a:solidFill>
                      <a:srgbClr val="222222"/>
                    </a:solidFill>
                    <a:latin typeface="Arial" panose="020B0604020202020204" pitchFamily="34" charset="0"/>
                    <a:ea typeface="Calibri" panose="020F0502020204030204" pitchFamily="34" charset="0"/>
                    <a:cs typeface="Calibri" panose="020F0502020204030204" pitchFamily="34" charset="0"/>
                  </a:rPr>
                  <a:t>4</a:t>
                </a:r>
                <a:endParaRPr lang="en-US" sz="1350" baseline="30000">
                  <a:solidFill>
                    <a:srgbClr val="002477"/>
                  </a:solidFill>
                  <a:latin typeface="Arial"/>
                  <a:cs typeface="Arial"/>
                </a:endParaRPr>
              </a:p>
            </p:txBody>
          </p:sp>
        </p:grpSp>
        <p:sp>
          <p:nvSpPr>
            <p:cNvPr id="59" name="Text Placeholder 4">
              <a:extLst>
                <a:ext uri="{FF2B5EF4-FFF2-40B4-BE49-F238E27FC236}">
                  <a16:creationId xmlns:a16="http://schemas.microsoft.com/office/drawing/2014/main" id="{C49A91C1-B169-4D11-B6BA-496FF013E710}"/>
                </a:ext>
              </a:extLst>
            </p:cNvPr>
            <p:cNvSpPr txBox="1"/>
            <p:nvPr/>
          </p:nvSpPr>
          <p:spPr bwMode="gray">
            <a:xfrm>
              <a:off x="8630270" y="2692222"/>
              <a:ext cx="3180330" cy="430886"/>
            </a:xfrm>
            <a:prstGeom prst="rect">
              <a:avLst/>
            </a:prstGeom>
          </p:spPr>
          <p:txBody>
            <a:bodyPr vert="horz" wrap="square" lIns="0" tIns="0" rIns="0" bIns="0" rtlCol="0" anchor="t" anchorCtr="0">
              <a:spAutoFit/>
            </a:bodyPr>
            <a:lstStyle>
              <a:defPPr>
                <a:defRPr lang="en-US"/>
              </a:defPPr>
              <a:lvl1pPr marL="0" indent="0" algn="l" defTabSz="914400" rtl="0" eaLnBrk="1" latinLnBrk="0" hangingPunct="1">
                <a:lnSpc>
                  <a:spcPct val="100000"/>
                </a:lnSpc>
                <a:spcBef>
                  <a:spcPts val="600"/>
                </a:spcBef>
                <a:spcAft>
                  <a:spcPct val="0"/>
                </a:spcAft>
                <a:buFont typeface="Arial" panose="020B0604020202020204" pitchFamily="34" charset="0"/>
                <a:buChar char="​"/>
                <a:defRPr sz="2000" kern="1200">
                  <a:solidFill>
                    <a:schemeClr val="tx1"/>
                  </a:solidFill>
                  <a:latin typeface="+mn-lt"/>
                  <a:ea typeface="+mn-ea"/>
                  <a:cs typeface="+mn-cs"/>
                </a:defRPr>
              </a:lvl1pPr>
              <a:lvl2pPr marL="230188" indent="-230188" algn="l" defTabSz="914400" rtl="0" eaLnBrk="1" latinLnBrk="0" hangingPunct="1">
                <a:lnSpc>
                  <a:spcPct val="100000"/>
                </a:lnSpc>
                <a:spcBef>
                  <a:spcPts val="600"/>
                </a:spcBef>
                <a:spcAft>
                  <a:spcPct val="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spcAft>
                  <a:spcPct val="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100000"/>
                </a:lnSpc>
                <a:spcBef>
                  <a:spcPts val="600"/>
                </a:spcBef>
                <a:spcAft>
                  <a:spcPct val="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100000"/>
                </a:lnSpc>
                <a:spcBef>
                  <a:spcPts val="600"/>
                </a:spcBef>
                <a:spcAft>
                  <a:spcPct val="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10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10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10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9pPr>
            </a:lstStyle>
            <a:p>
              <a:pPr defTabSz="685800">
                <a:spcBef>
                  <a:spcPts val="450"/>
                </a:spcBef>
                <a:defRPr/>
              </a:pPr>
              <a:r>
                <a:rPr lang="en-US" sz="1050">
                  <a:solidFill>
                    <a:srgbClr val="002477"/>
                  </a:solidFill>
                  <a:latin typeface="Arial"/>
                  <a:cs typeface="Arial"/>
                </a:rPr>
                <a:t>Pharmacogenomics has potential to achieve total cost of care savings</a:t>
              </a:r>
            </a:p>
          </p:txBody>
        </p:sp>
      </p:grpSp>
      <p:grpSp>
        <p:nvGrpSpPr>
          <p:cNvPr id="7" name="Group 6">
            <a:extLst>
              <a:ext uri="{FF2B5EF4-FFF2-40B4-BE49-F238E27FC236}">
                <a16:creationId xmlns:a16="http://schemas.microsoft.com/office/drawing/2014/main" id="{EB3A6C49-BD3D-4E48-8EAE-98D1BD06FA43}"/>
              </a:ext>
            </a:extLst>
          </p:cNvPr>
          <p:cNvGrpSpPr/>
          <p:nvPr/>
        </p:nvGrpSpPr>
        <p:grpSpPr>
          <a:xfrm>
            <a:off x="6471436" y="3288683"/>
            <a:ext cx="2443964" cy="970704"/>
            <a:chOff x="8628582" y="4384911"/>
            <a:chExt cx="3258618" cy="1294272"/>
          </a:xfrm>
        </p:grpSpPr>
        <p:grpSp>
          <p:nvGrpSpPr>
            <p:cNvPr id="5" name="Group 4">
              <a:extLst>
                <a:ext uri="{FF2B5EF4-FFF2-40B4-BE49-F238E27FC236}">
                  <a16:creationId xmlns:a16="http://schemas.microsoft.com/office/drawing/2014/main" id="{E1DE16A9-4E6C-43C2-A641-E61E95298E17}"/>
                </a:ext>
              </a:extLst>
            </p:cNvPr>
            <p:cNvGrpSpPr/>
            <p:nvPr/>
          </p:nvGrpSpPr>
          <p:grpSpPr>
            <a:xfrm>
              <a:off x="8628582" y="4846199"/>
              <a:ext cx="3031585" cy="832984"/>
              <a:chOff x="8628582" y="4975167"/>
              <a:chExt cx="3031585" cy="832984"/>
            </a:xfrm>
          </p:grpSpPr>
          <p:sp>
            <p:nvSpPr>
              <p:cNvPr id="55" name="TextBox 54">
                <a:extLst>
                  <a:ext uri="{FF2B5EF4-FFF2-40B4-BE49-F238E27FC236}">
                    <a16:creationId xmlns:a16="http://schemas.microsoft.com/office/drawing/2014/main" id="{D92B1A22-54AD-4759-92DE-32142C44480A}"/>
                  </a:ext>
                </a:extLst>
              </p:cNvPr>
              <p:cNvSpPr txBox="1"/>
              <p:nvPr/>
            </p:nvSpPr>
            <p:spPr>
              <a:xfrm>
                <a:off x="8628582" y="4975167"/>
                <a:ext cx="1689234" cy="492442"/>
              </a:xfrm>
              <a:prstGeom prst="rect">
                <a:avLst/>
              </a:prstGeom>
              <a:noFill/>
            </p:spPr>
            <p:txBody>
              <a:bodyPr wrap="square" lIns="0" tIns="0" rIns="0" bIns="0" rtlCol="0" anchor="ctr">
                <a:spAutoFit/>
              </a:bodyPr>
              <a:lstStyle>
                <a:defPPr>
                  <a:defRPr lang="en-US"/>
                </a:defPPr>
                <a:lvl1pPr marL="0"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1pPr>
                <a:lvl2pPr marL="609443"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2pPr>
                <a:lvl3pPr marL="1218885"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3pPr>
                <a:lvl4pPr marL="1828328"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4pPr>
                <a:lvl5pPr marL="2437771"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5pPr>
                <a:lvl6pPr marL="3047213"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6pPr>
                <a:lvl7pPr marL="3656656"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7pPr>
                <a:lvl8pPr marL="4266097" algn="l" defTabSz="1218885"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a:defRPr>
                </a:lvl9pPr>
              </a:lstStyle>
              <a:p>
                <a:pPr defTabSz="685800">
                  <a:spcAft>
                    <a:spcPts val="1350"/>
                  </a:spcAft>
                  <a:defRPr kumimoji="0" sz="2400" b="0" i="0" u="none" strike="noStrike" kern="1200" cap="none" spc="0" normalizeH="0" baseline="0" noProof="0">
                    <a:solidFill>
                      <a:srgbClr val="55565A"/>
                    </a:solidFill>
                    <a:uLnTx/>
                    <a:uFillTx/>
                    <a:latin typeface="+mn-lt"/>
                    <a:ea typeface="+mn-ea"/>
                    <a:cs typeface="+mn-cs"/>
                  </a:defRPr>
                </a:pPr>
                <a:r>
                  <a:rPr lang="en-US" sz="1800" b="1">
                    <a:solidFill>
                      <a:srgbClr val="002477"/>
                    </a:solidFill>
                    <a:latin typeface="Arial"/>
                    <a:ea typeface="Calibri" panose="020F0502020204030204" pitchFamily="34" charset="0"/>
                    <a:cs typeface="Calibri" panose="020F0502020204030204" pitchFamily="34" charset="0"/>
                  </a:rPr>
                  <a:t>$50</a:t>
                </a:r>
                <a:br>
                  <a:rPr lang="en-US" sz="1800" b="1">
                    <a:solidFill>
                      <a:srgbClr val="002477"/>
                    </a:solidFill>
                    <a:latin typeface="Arial"/>
                    <a:ea typeface="Calibri" panose="020F0502020204030204" pitchFamily="34" charset="0"/>
                    <a:cs typeface="Calibri" panose="020F0502020204030204" pitchFamily="34" charset="0"/>
                  </a:rPr>
                </a:br>
                <a:endParaRPr lang="en-US" sz="900" baseline="30000">
                  <a:solidFill>
                    <a:srgbClr val="222222"/>
                  </a:solidFill>
                  <a:latin typeface="Arial"/>
                  <a:ea typeface="Calibri" panose="020F0502020204030204" pitchFamily="34" charset="0"/>
                  <a:cs typeface="Calibri" panose="020F0502020204030204" pitchFamily="34" charset="0"/>
                </a:endParaRPr>
              </a:p>
            </p:txBody>
          </p:sp>
          <p:sp>
            <p:nvSpPr>
              <p:cNvPr id="56" name="TextBox 55">
                <a:extLst>
                  <a:ext uri="{FF2B5EF4-FFF2-40B4-BE49-F238E27FC236}">
                    <a16:creationId xmlns:a16="http://schemas.microsoft.com/office/drawing/2014/main" id="{DFD9BABE-3DC7-418F-9E8A-0B60D508DC86}"/>
                  </a:ext>
                </a:extLst>
              </p:cNvPr>
              <p:cNvSpPr txBox="1"/>
              <p:nvPr/>
            </p:nvSpPr>
            <p:spPr bwMode="gray">
              <a:xfrm>
                <a:off x="8628582" y="5346486"/>
                <a:ext cx="3031585"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825">
                    <a:solidFill>
                      <a:srgbClr val="222222"/>
                    </a:solidFill>
                    <a:latin typeface="Arial" panose="020B0604020202020204" pitchFamily="34" charset="0"/>
                    <a:ea typeface="Calibri" panose="020F0502020204030204" pitchFamily="34" charset="0"/>
                    <a:cs typeface="Calibri" panose="020F0502020204030204" pitchFamily="34" charset="0"/>
                  </a:rPr>
                  <a:t>Average healthcare savings per prescriber outreach with clinical alerts</a:t>
                </a:r>
                <a:r>
                  <a:rPr lang="en-US" sz="825" baseline="30000">
                    <a:solidFill>
                      <a:srgbClr val="222222"/>
                    </a:solidFill>
                    <a:latin typeface="Arial" panose="020B0604020202020204" pitchFamily="34" charset="0"/>
                    <a:ea typeface="Calibri" panose="020F0502020204030204" pitchFamily="34" charset="0"/>
                    <a:cs typeface="Calibri" panose="020F0502020204030204" pitchFamily="34" charset="0"/>
                  </a:rPr>
                  <a:t>5</a:t>
                </a:r>
                <a:endParaRPr lang="en-US" sz="1350" baseline="30000">
                  <a:solidFill>
                    <a:srgbClr val="002477"/>
                  </a:solidFill>
                  <a:latin typeface="Arial"/>
                  <a:cs typeface="Arial"/>
                </a:endParaRPr>
              </a:p>
            </p:txBody>
          </p:sp>
        </p:grpSp>
        <p:sp>
          <p:nvSpPr>
            <p:cNvPr id="60" name="Text Placeholder 4">
              <a:extLst>
                <a:ext uri="{FF2B5EF4-FFF2-40B4-BE49-F238E27FC236}">
                  <a16:creationId xmlns:a16="http://schemas.microsoft.com/office/drawing/2014/main" id="{8911723E-553F-48CE-A410-D70A056EDF6D}"/>
                </a:ext>
              </a:extLst>
            </p:cNvPr>
            <p:cNvSpPr txBox="1"/>
            <p:nvPr/>
          </p:nvSpPr>
          <p:spPr bwMode="gray">
            <a:xfrm>
              <a:off x="8628582" y="4384911"/>
              <a:ext cx="3258618" cy="430887"/>
            </a:xfrm>
            <a:prstGeom prst="rect">
              <a:avLst/>
            </a:prstGeom>
          </p:spPr>
          <p:txBody>
            <a:bodyPr vert="horz" wrap="square" lIns="0" tIns="0" rIns="0" bIns="0" rtlCol="0" anchor="t" anchorCtr="0">
              <a:spAutoFit/>
            </a:bodyPr>
            <a:lstStyle>
              <a:defPPr>
                <a:defRPr lang="en-US"/>
              </a:defPPr>
              <a:lvl1pPr marL="0" indent="0" algn="l" defTabSz="914400" rtl="0" eaLnBrk="1" latinLnBrk="0" hangingPunct="1">
                <a:lnSpc>
                  <a:spcPct val="100000"/>
                </a:lnSpc>
                <a:spcBef>
                  <a:spcPts val="600"/>
                </a:spcBef>
                <a:spcAft>
                  <a:spcPct val="0"/>
                </a:spcAft>
                <a:buFont typeface="Arial" panose="020B0604020202020204" pitchFamily="34" charset="0"/>
                <a:buChar char="​"/>
                <a:defRPr sz="2000" kern="1200">
                  <a:solidFill>
                    <a:schemeClr val="tx1"/>
                  </a:solidFill>
                  <a:latin typeface="+mn-lt"/>
                  <a:ea typeface="+mn-ea"/>
                  <a:cs typeface="+mn-cs"/>
                </a:defRPr>
              </a:lvl1pPr>
              <a:lvl2pPr marL="230188" indent="-230188" algn="l" defTabSz="914400" rtl="0" eaLnBrk="1" latinLnBrk="0" hangingPunct="1">
                <a:lnSpc>
                  <a:spcPct val="100000"/>
                </a:lnSpc>
                <a:spcBef>
                  <a:spcPts val="600"/>
                </a:spcBef>
                <a:spcAft>
                  <a:spcPct val="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spcAft>
                  <a:spcPct val="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100000"/>
                </a:lnSpc>
                <a:spcBef>
                  <a:spcPts val="600"/>
                </a:spcBef>
                <a:spcAft>
                  <a:spcPct val="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100000"/>
                </a:lnSpc>
                <a:spcBef>
                  <a:spcPts val="600"/>
                </a:spcBef>
                <a:spcAft>
                  <a:spcPct val="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10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10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10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9pPr>
            </a:lstStyle>
            <a:p>
              <a:pPr defTabSz="685800">
                <a:spcBef>
                  <a:spcPts val="450"/>
                </a:spcBef>
                <a:defRPr/>
              </a:pPr>
              <a:r>
                <a:rPr lang="en-US" sz="1050">
                  <a:solidFill>
                    <a:srgbClr val="002477"/>
                  </a:solidFill>
                  <a:latin typeface="Arial"/>
                  <a:cs typeface="Arial"/>
                </a:rPr>
                <a:t>Opportunities to improve outcomes and decrease health care costs</a:t>
              </a:r>
            </a:p>
          </p:txBody>
        </p:sp>
      </p:grpSp>
      <p:sp>
        <p:nvSpPr>
          <p:cNvPr id="61" name="Slide Number Placeholder 7"/>
          <p:cNvSpPr>
            <a:spLocks noGrp="1"/>
          </p:cNvSpPr>
          <p:nvPr>
            <p:ph type="sldNum" sz="quarter" idx="12"/>
          </p:nvPr>
        </p:nvSpPr>
        <p:spPr/>
        <p:txBody>
          <a:bodyPr/>
          <a:lstStyle/>
          <a:p>
            <a:pPr defTabSz="685783">
              <a:defRPr/>
            </a:pPr>
            <a:fld id="{37D7DE08-FA9E-44E7-A543-010C2B8B630D}" type="slidenum">
              <a:rPr lang="en-US">
                <a:solidFill>
                  <a:srgbClr val="002477"/>
                </a:solidFill>
              </a:rPr>
              <a:pPr defTabSz="685783">
                <a:defRPr/>
              </a:pPr>
              <a:t>14</a:t>
            </a:fld>
            <a:endParaRPr lang="en-US">
              <a:solidFill>
                <a:srgbClr val="002477"/>
              </a:solidFill>
            </a:endParaRPr>
          </a:p>
        </p:txBody>
      </p:sp>
    </p:spTree>
    <p:extLst>
      <p:ext uri="{BB962C8B-B14F-4D97-AF65-F5344CB8AC3E}">
        <p14:creationId xmlns:p14="http://schemas.microsoft.com/office/powerpoint/2010/main" val="4143323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75C398-6E7E-4743-B5AF-EAA0B3CB90C8}"/>
              </a:ext>
            </a:extLst>
          </p:cNvPr>
          <p:cNvSpPr>
            <a:spLocks noGrp="1"/>
          </p:cNvSpPr>
          <p:nvPr>
            <p:ph type="title"/>
          </p:nvPr>
        </p:nvSpPr>
        <p:spPr>
          <a:xfrm>
            <a:off x="441740" y="343894"/>
            <a:ext cx="7997154" cy="992579"/>
          </a:xfrm>
        </p:spPr>
        <p:txBody>
          <a:bodyPr/>
          <a:lstStyle/>
          <a:p>
            <a:r>
              <a:rPr lang="en-US">
                <a:sym typeface="Wingdings" charset="2"/>
              </a:rPr>
              <a:t>Biosimilars overview</a:t>
            </a:r>
            <a:br>
              <a:rPr lang="en-US">
                <a:sym typeface="Wingdings" charset="2"/>
              </a:rPr>
            </a:br>
            <a:br>
              <a:rPr lang="en-US" sz="900">
                <a:sym typeface="Wingdings" charset="2"/>
              </a:rPr>
            </a:br>
            <a:r>
              <a:rPr lang="en-US" sz="1350">
                <a:solidFill>
                  <a:schemeClr val="tx1"/>
                </a:solidFill>
                <a:latin typeface="Arial"/>
                <a:ea typeface="+mn-ea"/>
                <a:cs typeface="+mn-cs"/>
                <a:sym typeface="Wingdings" charset="2"/>
              </a:rPr>
              <a:t>Biosimilars</a:t>
            </a:r>
            <a:r>
              <a:rPr lang="en-US" sz="1350" b="0">
                <a:solidFill>
                  <a:schemeClr val="tx1"/>
                </a:solidFill>
                <a:latin typeface="Arial"/>
                <a:ea typeface="+mn-ea"/>
                <a:cs typeface="+mn-cs"/>
                <a:sym typeface="Wingdings" charset="2"/>
              </a:rPr>
              <a:t> offer highly similar alternatives to innovator biologic agents – increasing market competition and choice, and potentially leading to member and employer savings </a:t>
            </a:r>
            <a:endParaRPr lang="en-US"/>
          </a:p>
        </p:txBody>
      </p:sp>
      <p:sp>
        <p:nvSpPr>
          <p:cNvPr id="5" name="TextBox 4">
            <a:extLst>
              <a:ext uri="{FF2B5EF4-FFF2-40B4-BE49-F238E27FC236}">
                <a16:creationId xmlns:a16="http://schemas.microsoft.com/office/drawing/2014/main" id="{8E998E56-FB31-644D-82C9-5AF865C48DB4}"/>
              </a:ext>
            </a:extLst>
          </p:cNvPr>
          <p:cNvSpPr txBox="1"/>
          <p:nvPr/>
        </p:nvSpPr>
        <p:spPr bwMode="gray">
          <a:xfrm>
            <a:off x="864394" y="2340776"/>
            <a:ext cx="2150996" cy="738664"/>
          </a:xfrm>
          <a:prstGeom prst="rect">
            <a:avLst/>
          </a:prstGeom>
          <a:noFill/>
        </p:spPr>
        <p:txBody>
          <a:bodyPr vert="horz" wrap="square" lIns="0" tIns="0" rIns="0" bIns="0" rtlCol="0">
            <a:spAutoFit/>
          </a:bodyP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509" algn="l" defTabSz="91437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spcBef>
                <a:spcPts val="450"/>
              </a:spcBef>
              <a:spcAft>
                <a:spcPct val="0"/>
              </a:spcAft>
              <a:defRPr kumimoji="0" sz="2400" b="0" i="0" normalizeH="0" noProof="0">
                <a:uLnTx/>
                <a:uFillTx/>
                <a:latin typeface="+mn-lt"/>
                <a:ea typeface="+mn-ea"/>
                <a:cs typeface="+mn-cs"/>
              </a:defRPr>
            </a:pPr>
            <a:r>
              <a:rPr lang="en-US" sz="1200">
                <a:solidFill>
                  <a:srgbClr val="002477"/>
                </a:solidFill>
                <a:latin typeface="Arial"/>
                <a:cs typeface="Arial"/>
              </a:rPr>
              <a:t>No clinically meaningful differences in terms of safety and effectiveness, compared with innovator product</a:t>
            </a:r>
          </a:p>
        </p:txBody>
      </p:sp>
      <p:sp>
        <p:nvSpPr>
          <p:cNvPr id="6" name="TextBox 5">
            <a:extLst>
              <a:ext uri="{FF2B5EF4-FFF2-40B4-BE49-F238E27FC236}">
                <a16:creationId xmlns:a16="http://schemas.microsoft.com/office/drawing/2014/main" id="{75033406-ACA0-E243-A639-ACC7C17F4A6C}"/>
              </a:ext>
            </a:extLst>
          </p:cNvPr>
          <p:cNvSpPr txBox="1"/>
          <p:nvPr/>
        </p:nvSpPr>
        <p:spPr bwMode="gray">
          <a:xfrm>
            <a:off x="3529031" y="2340776"/>
            <a:ext cx="2277060" cy="738664"/>
          </a:xfrm>
          <a:prstGeom prst="rect">
            <a:avLst/>
          </a:prstGeom>
          <a:noFill/>
        </p:spPr>
        <p:txBody>
          <a:bodyPr vert="horz" wrap="square" lIns="0" tIns="0" rIns="0" bIns="0" rtlCol="0">
            <a:spAutoFit/>
          </a:bodyP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509" algn="l" defTabSz="91437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spcBef>
                <a:spcPts val="450"/>
              </a:spcBef>
              <a:spcAft>
                <a:spcPct val="0"/>
              </a:spcAft>
              <a:defRPr kumimoji="0" sz="2400" b="0" i="0" normalizeH="0" noProof="0">
                <a:uLnTx/>
                <a:uFillTx/>
                <a:latin typeface="+mn-lt"/>
                <a:ea typeface="+mn-ea"/>
                <a:cs typeface="+mn-cs"/>
              </a:defRPr>
            </a:pPr>
            <a:r>
              <a:rPr lang="en-US" sz="1200">
                <a:solidFill>
                  <a:srgbClr val="002477"/>
                </a:solidFill>
                <a:latin typeface="Arial"/>
                <a:cs typeface="Arial"/>
              </a:rPr>
              <a:t>Comprehensive evaluation </a:t>
            </a:r>
            <a:br>
              <a:rPr lang="en-US" sz="1200">
                <a:solidFill>
                  <a:srgbClr val="002477"/>
                </a:solidFill>
                <a:latin typeface="Arial"/>
                <a:cs typeface="Arial"/>
              </a:rPr>
            </a:br>
            <a:r>
              <a:rPr lang="en-US" sz="1200">
                <a:solidFill>
                  <a:srgbClr val="002477"/>
                </a:solidFill>
                <a:latin typeface="Arial"/>
                <a:cs typeface="Arial"/>
              </a:rPr>
              <a:t>of pharmacological, analytical, and clinical studies by the manufacturer and FDA</a:t>
            </a:r>
          </a:p>
        </p:txBody>
      </p:sp>
      <p:sp>
        <p:nvSpPr>
          <p:cNvPr id="7" name="TextBox 6">
            <a:extLst>
              <a:ext uri="{FF2B5EF4-FFF2-40B4-BE49-F238E27FC236}">
                <a16:creationId xmlns:a16="http://schemas.microsoft.com/office/drawing/2014/main" id="{79CA0AEA-4F7F-2840-9262-2420A9039005}"/>
              </a:ext>
            </a:extLst>
          </p:cNvPr>
          <p:cNvSpPr txBox="1"/>
          <p:nvPr/>
        </p:nvSpPr>
        <p:spPr bwMode="gray">
          <a:xfrm>
            <a:off x="6319733" y="2305933"/>
            <a:ext cx="2020321" cy="553998"/>
          </a:xfrm>
          <a:prstGeom prst="rect">
            <a:avLst/>
          </a:prstGeom>
          <a:noFill/>
        </p:spPr>
        <p:txBody>
          <a:bodyPr vert="horz" wrap="square" lIns="0" tIns="0" rIns="0" bIns="0" rtlCol="0">
            <a:spAutoFit/>
          </a:bodyP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509" algn="l" defTabSz="91437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spcBef>
                <a:spcPts val="450"/>
              </a:spcBef>
              <a:spcAft>
                <a:spcPct val="0"/>
              </a:spcAft>
              <a:defRPr kumimoji="0" sz="2400" b="0" i="0" normalizeH="0" noProof="0">
                <a:uLnTx/>
                <a:uFillTx/>
                <a:latin typeface="+mn-lt"/>
                <a:ea typeface="+mn-ea"/>
                <a:cs typeface="+mn-cs"/>
              </a:defRPr>
            </a:pPr>
            <a:r>
              <a:rPr lang="en-US" sz="1200">
                <a:solidFill>
                  <a:srgbClr val="002477"/>
                </a:solidFill>
                <a:latin typeface="Arial"/>
                <a:cs typeface="Arial"/>
              </a:rPr>
              <a:t>May differ in clinically inactive components, indications </a:t>
            </a:r>
            <a:br>
              <a:rPr lang="en-US" sz="1200">
                <a:solidFill>
                  <a:srgbClr val="002477"/>
                </a:solidFill>
                <a:latin typeface="Arial"/>
                <a:cs typeface="Arial"/>
              </a:rPr>
            </a:br>
            <a:r>
              <a:rPr lang="en-US" sz="1200">
                <a:solidFill>
                  <a:srgbClr val="002477"/>
                </a:solidFill>
                <a:latin typeface="Arial"/>
                <a:cs typeface="Arial"/>
              </a:rPr>
              <a:t>and product forms</a:t>
            </a:r>
          </a:p>
        </p:txBody>
      </p:sp>
      <p:pic>
        <p:nvPicPr>
          <p:cNvPr id="8" name="Picture 7">
            <a:extLst>
              <a:ext uri="{FF2B5EF4-FFF2-40B4-BE49-F238E27FC236}">
                <a16:creationId xmlns:a16="http://schemas.microsoft.com/office/drawing/2014/main" id="{477E610D-B1DC-3143-98B2-403A155F5747}"/>
              </a:ext>
            </a:extLst>
          </p:cNvPr>
          <p:cNvPicPr>
            <a:picLocks noChangeAspect="1"/>
          </p:cNvPicPr>
          <p:nvPr/>
        </p:nvPicPr>
        <p:blipFill>
          <a:blip r:embed="rId3"/>
          <a:stretch>
            <a:fillRect/>
          </a:stretch>
        </p:blipFill>
        <p:spPr bwMode="gray">
          <a:xfrm>
            <a:off x="6951842" y="1621346"/>
            <a:ext cx="689230" cy="685800"/>
          </a:xfrm>
          <a:prstGeom prst="rect">
            <a:avLst/>
          </a:prstGeom>
        </p:spPr>
      </p:pic>
      <p:pic>
        <p:nvPicPr>
          <p:cNvPr id="9" name="Picture 8">
            <a:extLst>
              <a:ext uri="{FF2B5EF4-FFF2-40B4-BE49-F238E27FC236}">
                <a16:creationId xmlns:a16="http://schemas.microsoft.com/office/drawing/2014/main" id="{35634F4B-BDE6-124D-A9E3-254B9E96122B}"/>
              </a:ext>
            </a:extLst>
          </p:cNvPr>
          <p:cNvPicPr>
            <a:picLocks noChangeAspect="1"/>
          </p:cNvPicPr>
          <p:nvPr/>
        </p:nvPicPr>
        <p:blipFill>
          <a:blip r:embed="rId4"/>
          <a:stretch>
            <a:fillRect/>
          </a:stretch>
        </p:blipFill>
        <p:spPr bwMode="gray">
          <a:xfrm>
            <a:off x="1568912" y="1667546"/>
            <a:ext cx="689230" cy="685800"/>
          </a:xfrm>
          <a:prstGeom prst="rect">
            <a:avLst/>
          </a:prstGeom>
        </p:spPr>
      </p:pic>
      <p:sp>
        <p:nvSpPr>
          <p:cNvPr id="17" name="Rectangle 16">
            <a:extLst>
              <a:ext uri="{FF2B5EF4-FFF2-40B4-BE49-F238E27FC236}">
                <a16:creationId xmlns:a16="http://schemas.microsoft.com/office/drawing/2014/main" id="{FFE99D5B-9A07-4F39-B583-CF1090EB72AA}"/>
              </a:ext>
            </a:extLst>
          </p:cNvPr>
          <p:cNvSpPr/>
          <p:nvPr/>
        </p:nvSpPr>
        <p:spPr bwMode="gray">
          <a:xfrm>
            <a:off x="0" y="3389014"/>
            <a:ext cx="9144000" cy="890093"/>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377" rtl="0" eaLnBrk="1" latinLnBrk="0" hangingPunct="1">
              <a:defRPr sz="1800" kern="1200">
                <a:solidFill>
                  <a:srgbClr val="FFFFFF"/>
                </a:solidFill>
                <a:latin typeface="Arial"/>
                <a:ea typeface="+mn-ea"/>
                <a:cs typeface="+mn-cs"/>
              </a:defRPr>
            </a:lvl1pPr>
            <a:lvl2pPr marL="457189" algn="l" defTabSz="914377" rtl="0" eaLnBrk="1" latinLnBrk="0" hangingPunct="1">
              <a:defRPr sz="1800" kern="1200">
                <a:solidFill>
                  <a:srgbClr val="FFFFFF"/>
                </a:solidFill>
                <a:latin typeface="Arial"/>
                <a:ea typeface="+mn-ea"/>
                <a:cs typeface="+mn-cs"/>
              </a:defRPr>
            </a:lvl2pPr>
            <a:lvl3pPr marL="914377" algn="l" defTabSz="914377" rtl="0" eaLnBrk="1" latinLnBrk="0" hangingPunct="1">
              <a:defRPr sz="1800" kern="1200">
                <a:solidFill>
                  <a:srgbClr val="FFFFFF"/>
                </a:solidFill>
                <a:latin typeface="Arial"/>
                <a:ea typeface="+mn-ea"/>
                <a:cs typeface="+mn-cs"/>
              </a:defRPr>
            </a:lvl3pPr>
            <a:lvl4pPr marL="1371566" algn="l" defTabSz="914377" rtl="0" eaLnBrk="1" latinLnBrk="0" hangingPunct="1">
              <a:defRPr sz="1800" kern="1200">
                <a:solidFill>
                  <a:srgbClr val="FFFFFF"/>
                </a:solidFill>
                <a:latin typeface="Arial"/>
                <a:ea typeface="+mn-ea"/>
                <a:cs typeface="+mn-cs"/>
              </a:defRPr>
            </a:lvl4pPr>
            <a:lvl5pPr marL="1828754" algn="l" defTabSz="914377" rtl="0" eaLnBrk="1" latinLnBrk="0" hangingPunct="1">
              <a:defRPr sz="1800" kern="1200">
                <a:solidFill>
                  <a:srgbClr val="FFFFFF"/>
                </a:solidFill>
                <a:latin typeface="Arial"/>
                <a:ea typeface="+mn-ea"/>
                <a:cs typeface="+mn-cs"/>
              </a:defRPr>
            </a:lvl5pPr>
            <a:lvl6pPr marL="2285943" algn="l" defTabSz="914377" rtl="0" eaLnBrk="1" latinLnBrk="0" hangingPunct="1">
              <a:defRPr sz="1800" kern="1200">
                <a:solidFill>
                  <a:srgbClr val="FFFFFF"/>
                </a:solidFill>
                <a:latin typeface="Arial"/>
                <a:ea typeface="+mn-ea"/>
                <a:cs typeface="+mn-cs"/>
              </a:defRPr>
            </a:lvl6pPr>
            <a:lvl7pPr marL="2743131" algn="l" defTabSz="914377" rtl="0" eaLnBrk="1" latinLnBrk="0" hangingPunct="1">
              <a:defRPr sz="1800" kern="1200">
                <a:solidFill>
                  <a:srgbClr val="FFFFFF"/>
                </a:solidFill>
                <a:latin typeface="Arial"/>
                <a:ea typeface="+mn-ea"/>
                <a:cs typeface="+mn-cs"/>
              </a:defRPr>
            </a:lvl7pPr>
            <a:lvl8pPr marL="3200320" algn="l" defTabSz="914377" rtl="0" eaLnBrk="1" latinLnBrk="0" hangingPunct="1">
              <a:defRPr sz="1800" kern="1200">
                <a:solidFill>
                  <a:srgbClr val="FFFFFF"/>
                </a:solidFill>
                <a:latin typeface="Arial"/>
                <a:ea typeface="+mn-ea"/>
                <a:cs typeface="+mn-cs"/>
              </a:defRPr>
            </a:lvl8pPr>
            <a:lvl9pPr marL="3657509" algn="l" defTabSz="914377" rtl="0" eaLnBrk="1" latinLnBrk="0" hangingPunct="1">
              <a:defRPr sz="1800" kern="1200">
                <a:solidFill>
                  <a:srgbClr val="FFFFFF"/>
                </a:solidFill>
                <a:latin typeface="Arial"/>
                <a:ea typeface="+mn-ea"/>
                <a:cs typeface="+mn-cs"/>
              </a:defRPr>
            </a:lvl9pPr>
          </a:lstStyle>
          <a:p>
            <a:pPr algn="ctr" defTabSz="685800">
              <a:spcBef>
                <a:spcPts val="450"/>
              </a:spcBef>
              <a:spcAft>
                <a:spcPct val="0"/>
              </a:spcAft>
              <a:defRPr/>
            </a:pPr>
            <a:endParaRPr lang="en-US" sz="1050">
              <a:solidFill>
                <a:srgbClr val="002477"/>
              </a:solidFill>
              <a:cs typeface="Arial"/>
            </a:endParaRPr>
          </a:p>
        </p:txBody>
      </p:sp>
      <p:sp>
        <p:nvSpPr>
          <p:cNvPr id="18" name="TextBox 17">
            <a:extLst>
              <a:ext uri="{FF2B5EF4-FFF2-40B4-BE49-F238E27FC236}">
                <a16:creationId xmlns:a16="http://schemas.microsoft.com/office/drawing/2014/main" id="{3B60B783-7505-465E-9C43-432963616318}"/>
              </a:ext>
            </a:extLst>
          </p:cNvPr>
          <p:cNvSpPr txBox="1"/>
          <p:nvPr/>
        </p:nvSpPr>
        <p:spPr bwMode="gray">
          <a:xfrm>
            <a:off x="822685" y="3540429"/>
            <a:ext cx="7689753" cy="553998"/>
          </a:xfrm>
          <a:prstGeom prst="rect">
            <a:avLst/>
          </a:prstGeom>
          <a:noFill/>
        </p:spPr>
        <p:txBody>
          <a:bodyPr vert="horz" wrap="square" lIns="0" tIns="0" rIns="0" b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685595">
              <a:spcBef>
                <a:spcPct val="0"/>
              </a:spcBef>
              <a:spcAft>
                <a:spcPts val="225"/>
              </a:spcAft>
              <a:defRPr/>
            </a:pPr>
            <a:r>
              <a:rPr lang="en-US" sz="1200">
                <a:solidFill>
                  <a:srgbClr val="002477"/>
                </a:solidFill>
                <a:latin typeface="Arial"/>
                <a:cs typeface="Arial"/>
              </a:rPr>
              <a:t>An </a:t>
            </a:r>
            <a:r>
              <a:rPr lang="en-US" sz="1200" b="1">
                <a:solidFill>
                  <a:srgbClr val="002477"/>
                </a:solidFill>
                <a:latin typeface="Arial"/>
                <a:cs typeface="Arial"/>
              </a:rPr>
              <a:t>interchangeable biosimilar </a:t>
            </a:r>
            <a:r>
              <a:rPr lang="en-US" sz="1200">
                <a:solidFill>
                  <a:srgbClr val="002477"/>
                </a:solidFill>
                <a:latin typeface="Arial"/>
                <a:cs typeface="Arial"/>
              </a:rPr>
              <a:t>needs to meet additional requirements. It must demonstrate that there’s </a:t>
            </a:r>
            <a:br>
              <a:rPr lang="en-US" sz="1200">
                <a:solidFill>
                  <a:srgbClr val="002477"/>
                </a:solidFill>
                <a:latin typeface="Arial"/>
                <a:cs typeface="Arial"/>
              </a:rPr>
            </a:br>
            <a:r>
              <a:rPr lang="en-US" sz="1200">
                <a:solidFill>
                  <a:srgbClr val="002477"/>
                </a:solidFill>
                <a:latin typeface="Arial"/>
                <a:cs typeface="Arial"/>
              </a:rPr>
              <a:t>no additional risk in terms of safety or efficacy by switching between the biosimilar and the innovator. </a:t>
            </a:r>
            <a:r>
              <a:rPr lang="en-US" sz="1200">
                <a:solidFill>
                  <a:srgbClr val="002477"/>
                </a:solidFill>
                <a:latin typeface="Arial"/>
                <a:cs typeface="Calibri" panose="020F0502020204030204" pitchFamily="34" charset="0"/>
              </a:rPr>
              <a:t>Interchangeable biosimilars may be substituted for the innovator at the pharmacy, depending on state laws.</a:t>
            </a:r>
            <a:endParaRPr lang="en-US" sz="1200" baseline="30000">
              <a:solidFill>
                <a:srgbClr val="002477"/>
              </a:solidFill>
              <a:latin typeface="Arial"/>
              <a:cs typeface="Arial"/>
            </a:endParaRPr>
          </a:p>
        </p:txBody>
      </p:sp>
      <p:pic>
        <p:nvPicPr>
          <p:cNvPr id="14" name="Picture 13">
            <a:extLst>
              <a:ext uri="{FF2B5EF4-FFF2-40B4-BE49-F238E27FC236}">
                <a16:creationId xmlns:a16="http://schemas.microsoft.com/office/drawing/2014/main" id="{53B16B36-D9FC-44A7-9B1B-ECFD1B805737}"/>
              </a:ext>
            </a:extLst>
          </p:cNvPr>
          <p:cNvPicPr>
            <a:picLocks noChangeAspect="1"/>
          </p:cNvPicPr>
          <p:nvPr/>
        </p:nvPicPr>
        <p:blipFill>
          <a:blip r:embed="rId5"/>
          <a:stretch>
            <a:fillRect/>
          </a:stretch>
        </p:blipFill>
        <p:spPr>
          <a:xfrm>
            <a:off x="4291054" y="1678838"/>
            <a:ext cx="685800" cy="685800"/>
          </a:xfrm>
          <a:prstGeom prst="rect">
            <a:avLst/>
          </a:prstGeom>
        </p:spPr>
      </p:pic>
      <p:sp>
        <p:nvSpPr>
          <p:cNvPr id="12" name="Slide Number Placeholder 5">
            <a:extLst>
              <a:ext uri="{FF2B5EF4-FFF2-40B4-BE49-F238E27FC236}">
                <a16:creationId xmlns:a16="http://schemas.microsoft.com/office/drawing/2014/main" id="{310DF8DD-24CA-46E7-9DE4-448BD4DBDA17}"/>
              </a:ext>
            </a:extLst>
          </p:cNvPr>
          <p:cNvSpPr>
            <a:spLocks noGrp="1"/>
          </p:cNvSpPr>
          <p:nvPr>
            <p:ph type="sldNum" sz="quarter" idx="12"/>
          </p:nvPr>
        </p:nvSpPr>
        <p:spPr>
          <a:xfrm>
            <a:off x="8410097" y="4683170"/>
            <a:ext cx="352985" cy="283464"/>
          </a:xfrm>
        </p:spPr>
        <p:txBody>
          <a:bodyPr/>
          <a:lstStyle>
            <a:lvl1pPr>
              <a:defRPr sz="800"/>
            </a:lvl1pPr>
          </a:lstStyle>
          <a:p>
            <a:pPr defTabSz="685783">
              <a:defRPr kumimoji="0" sz="1067" b="0" i="0" kern="1200" normalizeH="0" noProof="0">
                <a:solidFill>
                  <a:srgbClr val="002477"/>
                </a:solidFill>
                <a:uLnTx/>
                <a:uFillTx/>
                <a:latin typeface="Arial" panose="020B0604020202020204" pitchFamily="34" charset="0"/>
                <a:ea typeface="+mn-ea"/>
                <a:cs typeface="Arial" panose="020B0604020202020204" pitchFamily="34" charset="0"/>
              </a:defRPr>
            </a:pPr>
            <a:fld id="{C995508A-8CDC-45F2-955A-CE31E315BE51}" type="slidenum">
              <a:rPr lang="en-US">
                <a:solidFill>
                  <a:srgbClr val="002477"/>
                </a:solidFill>
              </a:rPr>
              <a:pPr defTabSz="685783">
                <a:defRPr kumimoji="0" sz="1067" b="0" i="0" kern="1200" normalizeH="0" noProof="0">
                  <a:solidFill>
                    <a:srgbClr val="002477"/>
                  </a:solidFill>
                  <a:uLnTx/>
                  <a:uFillTx/>
                  <a:latin typeface="Arial" panose="020B0604020202020204" pitchFamily="34" charset="0"/>
                  <a:ea typeface="+mn-ea"/>
                  <a:cs typeface="Arial" panose="020B0604020202020204" pitchFamily="34" charset="0"/>
                </a:defRPr>
              </a:pPr>
              <a:t>15</a:t>
            </a:fld>
            <a:endParaRPr lang="en-US">
              <a:solidFill>
                <a:srgbClr val="002477"/>
              </a:solidFill>
            </a:endParaRPr>
          </a:p>
        </p:txBody>
      </p:sp>
    </p:spTree>
    <p:extLst>
      <p:ext uri="{BB962C8B-B14F-4D97-AF65-F5344CB8AC3E}">
        <p14:creationId xmlns:p14="http://schemas.microsoft.com/office/powerpoint/2010/main" val="415166493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21">
            <a:extLst>
              <a:ext uri="{FF2B5EF4-FFF2-40B4-BE49-F238E27FC236}">
                <a16:creationId xmlns:a16="http://schemas.microsoft.com/office/drawing/2014/main" id="{A875F9C3-1B3E-4011-B6D6-D75C26DA4CDC}"/>
              </a:ext>
            </a:extLst>
          </p:cNvPr>
          <p:cNvSpPr txBox="1">
            <a:spLocks noChangeArrowheads="1"/>
          </p:cNvSpPr>
          <p:nvPr/>
        </p:nvSpPr>
        <p:spPr bwMode="auto">
          <a:xfrm>
            <a:off x="453134" y="4483047"/>
            <a:ext cx="1772061" cy="11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34283" rIns="0" bIns="0" anchor="b">
            <a:spAutoFit/>
          </a:bodyPr>
          <a:lstStyle>
            <a:defPPr>
              <a:defRPr lang="en-US"/>
            </a:defPPr>
            <a:lvl1pPr marL="0" algn="l" defTabSz="914400" rtl="0" eaLnBrk="1" latinLnBrk="0" hangingPunct="1">
              <a:defRPr sz="2400" kern="1200">
                <a:solidFill>
                  <a:schemeClr val="tx1"/>
                </a:solidFill>
                <a:latin typeface="Arial" panose="020B0604020202020204" pitchFamily="34" charset="0"/>
                <a:ea typeface="Arial Unicode MS" pitchFamily="34" charset="-128"/>
                <a:cs typeface="Arial Unicode MS" pitchFamily="34" charset="-128"/>
              </a:defRPr>
            </a:lvl1pPr>
            <a:lvl2pPr marL="37931725" indent="-37474525" algn="l" defTabSz="914400" rtl="0" eaLnBrk="1" latinLnBrk="0" hangingPunct="1">
              <a:defRPr sz="2400" kern="1200">
                <a:solidFill>
                  <a:schemeClr val="tx1"/>
                </a:solidFill>
                <a:latin typeface="Arial" panose="020B0604020202020204" pitchFamily="34" charset="0"/>
                <a:ea typeface="Arial Unicode MS" pitchFamily="34" charset="-128"/>
                <a:cs typeface="Arial Unicode MS" pitchFamily="34" charset="-128"/>
              </a:defRPr>
            </a:lvl2pPr>
            <a:lvl3pPr marL="914400" algn="l" defTabSz="914400" rtl="0" eaLnBrk="1" latinLnBrk="0" hangingPunct="1">
              <a:defRPr sz="2400" kern="1200">
                <a:solidFill>
                  <a:schemeClr val="tx1"/>
                </a:solidFill>
                <a:latin typeface="Arial" panose="020B0604020202020204" pitchFamily="34" charset="0"/>
                <a:ea typeface="Arial Unicode MS" pitchFamily="34" charset="-128"/>
                <a:cs typeface="Arial Unicode MS" pitchFamily="34" charset="-128"/>
              </a:defRPr>
            </a:lvl3pPr>
            <a:lvl4pPr marL="1371600" algn="l" defTabSz="914400" rtl="0" eaLnBrk="1" latinLnBrk="0" hangingPunct="1">
              <a:defRPr sz="2400" kern="1200">
                <a:solidFill>
                  <a:schemeClr val="tx1"/>
                </a:solidFill>
                <a:latin typeface="Arial" panose="020B0604020202020204" pitchFamily="34" charset="0"/>
                <a:ea typeface="Arial Unicode MS" pitchFamily="34" charset="-128"/>
                <a:cs typeface="Arial Unicode MS" pitchFamily="34" charset="-128"/>
              </a:defRPr>
            </a:lvl4pPr>
            <a:lvl5pPr marL="1828800" algn="l" defTabSz="914400" rtl="0" eaLnBrk="1" latinLnBrk="0" hangingPunct="1">
              <a:defRPr sz="2400" kern="1200">
                <a:solidFill>
                  <a:schemeClr val="tx1"/>
                </a:solidFill>
                <a:latin typeface="Arial" panose="020B0604020202020204" pitchFamily="34" charset="0"/>
                <a:ea typeface="Arial Unicode MS" pitchFamily="34" charset="-128"/>
                <a:cs typeface="Arial Unicode MS" pitchFamily="34" charset="-128"/>
              </a:defRPr>
            </a:lvl5pPr>
            <a:lvl6pPr marL="4572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Arial Unicode MS" pitchFamily="34" charset="-128"/>
                <a:cs typeface="Arial Unicode MS" pitchFamily="34" charset="-128"/>
              </a:defRPr>
            </a:lvl6pPr>
            <a:lvl7pPr marL="9144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Arial Unicode MS" pitchFamily="34" charset="-128"/>
                <a:cs typeface="Arial Unicode MS" pitchFamily="34" charset="-128"/>
              </a:defRPr>
            </a:lvl7pPr>
            <a:lvl8pPr marL="1371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Arial Unicode MS" pitchFamily="34" charset="-128"/>
                <a:cs typeface="Arial Unicode MS" pitchFamily="34" charset="-128"/>
              </a:defRPr>
            </a:lvl8pPr>
            <a:lvl9pPr marL="18288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Arial Unicode MS" pitchFamily="34" charset="-128"/>
                <a:cs typeface="Arial Unicode MS" pitchFamily="34" charset="-128"/>
              </a:defRPr>
            </a:lvl9pPr>
          </a:lstStyle>
          <a:p>
            <a:pPr defTabSz="685800">
              <a:lnSpc>
                <a:spcPct val="90000"/>
              </a:lnSpc>
              <a:spcBef>
                <a:spcPct val="20000"/>
              </a:spcBef>
              <a:defRPr kumimoji="0" sz="2400" b="0" i="0" kern="1200" normalizeH="0" noProof="0">
                <a:solidFill>
                  <a:srgbClr val="55565A"/>
                </a:solidFill>
                <a:uLnTx/>
                <a:uFillTx/>
                <a:latin typeface="Arial" panose="020B0604020202020204" pitchFamily="34" charset="0"/>
                <a:ea typeface="Arial Unicode MS" pitchFamily="34" charset="-128"/>
                <a:cs typeface="Arial Unicode MS" pitchFamily="34" charset="-128"/>
              </a:defRPr>
            </a:pPr>
            <a:r>
              <a:rPr lang="en-US" sz="600" baseline="30000">
                <a:solidFill>
                  <a:srgbClr val="595959"/>
                </a:solidFill>
              </a:rPr>
              <a:t>1 </a:t>
            </a:r>
            <a:r>
              <a:rPr lang="en-US" sz="600">
                <a:solidFill>
                  <a:srgbClr val="595959"/>
                </a:solidFill>
              </a:rPr>
              <a:t>2021 sales based on internal Optum analysis</a:t>
            </a:r>
            <a:r>
              <a:rPr lang="en-US" sz="600">
                <a:solidFill>
                  <a:srgbClr val="595959"/>
                </a:solidFill>
                <a:cs typeface="Arial" panose="020B0604020202020204" pitchFamily="34" charset="0"/>
              </a:rPr>
              <a:t>.</a:t>
            </a:r>
            <a:endParaRPr lang="en-US" sz="600">
              <a:solidFill>
                <a:srgbClr val="595959"/>
              </a:solidFill>
            </a:endParaRPr>
          </a:p>
        </p:txBody>
      </p:sp>
      <p:sp>
        <p:nvSpPr>
          <p:cNvPr id="62" name="TextBox 61">
            <a:extLst>
              <a:ext uri="{FF2B5EF4-FFF2-40B4-BE49-F238E27FC236}">
                <a16:creationId xmlns:a16="http://schemas.microsoft.com/office/drawing/2014/main" id="{979BF961-18F9-4EB8-8E95-5C91C43D2219}"/>
              </a:ext>
            </a:extLst>
          </p:cNvPr>
          <p:cNvSpPr txBox="1"/>
          <p:nvPr/>
        </p:nvSpPr>
        <p:spPr>
          <a:xfrm>
            <a:off x="7751151" y="4133608"/>
            <a:ext cx="621529" cy="196208"/>
          </a:xfrm>
          <a:prstGeom prst="rect">
            <a:avLst/>
          </a:prstGeom>
          <a:noFill/>
        </p:spPr>
        <p:txBody>
          <a:bodyPr wrap="square" lIns="68580" tIns="34290" rIns="68580" bIns="34290" rtlCol="0">
            <a:spAutoFit/>
          </a:bodyP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spcBef>
                <a:spcPts val="169"/>
              </a:spcBef>
              <a:defRPr kumimoji="0" sz="2400" b="0" i="0" u="none" strike="noStrike" kern="1200" cap="none" spc="0" normalizeH="0" baseline="0" noProof="0">
                <a:solidFill>
                  <a:srgbClr val="55565A"/>
                </a:solidFill>
                <a:uLnTx/>
                <a:uFillTx/>
                <a:latin typeface="+mn-lt"/>
                <a:ea typeface="+mn-ea"/>
                <a:cs typeface="+mn-cs"/>
              </a:defRPr>
            </a:pPr>
            <a:r>
              <a:rPr lang="en-US" sz="825" b="1" kern="0">
                <a:solidFill>
                  <a:srgbClr val="002477"/>
                </a:solidFill>
                <a:latin typeface="Arial" panose="020B0604020202020204" pitchFamily="34" charset="0"/>
                <a:cs typeface="Arial" panose="020B0604020202020204" pitchFamily="34" charset="0"/>
              </a:rPr>
              <a:t>2029</a:t>
            </a:r>
          </a:p>
        </p:txBody>
      </p:sp>
      <p:grpSp>
        <p:nvGrpSpPr>
          <p:cNvPr id="12" name="Group 11">
            <a:extLst>
              <a:ext uri="{FF2B5EF4-FFF2-40B4-BE49-F238E27FC236}">
                <a16:creationId xmlns:a16="http://schemas.microsoft.com/office/drawing/2014/main" id="{C93477E4-7D2C-4133-92C5-A16F1C1DA122}"/>
              </a:ext>
            </a:extLst>
          </p:cNvPr>
          <p:cNvGrpSpPr/>
          <p:nvPr/>
        </p:nvGrpSpPr>
        <p:grpSpPr>
          <a:xfrm>
            <a:off x="4919240" y="3346844"/>
            <a:ext cx="788791" cy="750645"/>
            <a:chOff x="4121270" y="4342419"/>
            <a:chExt cx="1051721" cy="1000860"/>
          </a:xfrm>
        </p:grpSpPr>
        <p:sp>
          <p:nvSpPr>
            <p:cNvPr id="38" name="Rectangle 37">
              <a:extLst>
                <a:ext uri="{FF2B5EF4-FFF2-40B4-BE49-F238E27FC236}">
                  <a16:creationId xmlns:a16="http://schemas.microsoft.com/office/drawing/2014/main" id="{95874F3E-AB25-495F-BD51-EC8F42D00EFE}"/>
                </a:ext>
              </a:extLst>
            </p:cNvPr>
            <p:cNvSpPr/>
            <p:nvPr/>
          </p:nvSpPr>
          <p:spPr>
            <a:xfrm>
              <a:off x="4220089" y="4953237"/>
              <a:ext cx="755840" cy="390042"/>
            </a:xfrm>
            <a:prstGeom prst="rect">
              <a:avLst/>
            </a:prstGeom>
            <a:solidFill>
              <a:schemeClr val="accent1"/>
            </a:solidFill>
            <a:ln w="25400" cap="flat" cmpd="sng" algn="ctr">
              <a:noFill/>
              <a:prstDash val="solid"/>
            </a:ln>
            <a:effectLst/>
          </p:spPr>
          <p:txBody>
            <a:bodyPr lIns="68580" tIns="34290" rIns="68580" bIns="34290" rtlCol="0" anchor="ct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defRPr kumimoji="0" sz="2400" b="0" i="0" u="none" strike="noStrike" kern="1200" cap="none" spc="0" normalizeH="0" baseline="0" noProof="0">
                  <a:solidFill>
                    <a:srgbClr val="55565A"/>
                  </a:solidFill>
                  <a:uLnTx/>
                  <a:uFillTx/>
                  <a:latin typeface="+mn-lt"/>
                  <a:ea typeface="+mn-ea"/>
                  <a:cs typeface="+mn-cs"/>
                </a:defRPr>
              </a:pPr>
              <a:endParaRPr lang="en-US" sz="750" kern="0">
                <a:solidFill>
                  <a:prstClr val="white"/>
                </a:solidFill>
                <a:latin typeface="Arial" panose="020B0604020202020204" pitchFamily="34" charset="0"/>
                <a:cs typeface="Arial"/>
              </a:endParaRPr>
            </a:p>
          </p:txBody>
        </p:sp>
        <p:sp>
          <p:nvSpPr>
            <p:cNvPr id="40" name="TextBox 39">
              <a:extLst>
                <a:ext uri="{FF2B5EF4-FFF2-40B4-BE49-F238E27FC236}">
                  <a16:creationId xmlns:a16="http://schemas.microsoft.com/office/drawing/2014/main" id="{C3907DD4-8B4B-45F0-9775-7F15D33127CB}"/>
                </a:ext>
              </a:extLst>
            </p:cNvPr>
            <p:cNvSpPr txBox="1"/>
            <p:nvPr/>
          </p:nvSpPr>
          <p:spPr>
            <a:xfrm>
              <a:off x="4121270" y="4342419"/>
              <a:ext cx="1051721" cy="611333"/>
            </a:xfrm>
            <a:prstGeom prst="rect">
              <a:avLst/>
            </a:prstGeom>
            <a:noFill/>
          </p:spPr>
          <p:txBody>
            <a:bodyPr wrap="square" lIns="0" tIns="25738" rIns="51476" bIns="25738" rtlCol="0" anchor="b">
              <a:spAutoFit/>
            </a:bodyP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spcBef>
                  <a:spcPts val="150"/>
                </a:spcBef>
                <a:defRPr kumimoji="0" sz="2400" b="0" i="0" u="none" strike="noStrike" kern="1200" cap="none" spc="0" normalizeH="0" baseline="0" noProof="0">
                  <a:solidFill>
                    <a:srgbClr val="55565A"/>
                  </a:solidFill>
                  <a:uLnTx/>
                  <a:uFillTx/>
                  <a:latin typeface="+mn-lt"/>
                  <a:ea typeface="+mn-ea"/>
                  <a:cs typeface="+mn-cs"/>
                </a:defRPr>
              </a:pPr>
              <a:r>
                <a:rPr lang="en-US" sz="825" b="1" kern="0">
                  <a:solidFill>
                    <a:srgbClr val="002477"/>
                  </a:solidFill>
                  <a:latin typeface="Arial" panose="020B0604020202020204" pitchFamily="34" charset="0"/>
                  <a:cs typeface="Arial" panose="020B0604020202020204" pitchFamily="34" charset="0"/>
                </a:rPr>
                <a:t>Actemra</a:t>
              </a:r>
              <a:r>
                <a:rPr lang="en-US" sz="825" b="1" kern="0" baseline="30000">
                  <a:solidFill>
                    <a:srgbClr val="002477"/>
                  </a:solidFill>
                  <a:latin typeface="Arial" panose="020B0604020202020204" pitchFamily="34" charset="0"/>
                  <a:cs typeface="Arial"/>
                </a:rPr>
                <a:t>®</a:t>
              </a:r>
              <a:endParaRPr lang="en-US" sz="825" b="1" kern="0">
                <a:solidFill>
                  <a:srgbClr val="002477"/>
                </a:solidFill>
                <a:latin typeface="Arial" panose="020B0604020202020204" pitchFamily="34" charset="0"/>
                <a:cs typeface="Arial" panose="020B0604020202020204" pitchFamily="34" charset="0"/>
              </a:endParaRPr>
            </a:p>
            <a:p>
              <a:pPr algn="ctr" defTabSz="914240">
                <a:spcBef>
                  <a:spcPts val="150"/>
                </a:spcBef>
                <a:defRPr kumimoji="0" sz="2400" b="0" i="0" u="none" strike="noStrike" kern="1200" cap="none" spc="0" normalizeH="0" baseline="0" noProof="0">
                  <a:solidFill>
                    <a:srgbClr val="55565A"/>
                  </a:solidFill>
                  <a:uLnTx/>
                  <a:uFillTx/>
                  <a:latin typeface="+mn-lt"/>
                  <a:ea typeface="+mn-ea"/>
                  <a:cs typeface="+mn-cs"/>
                </a:defRPr>
              </a:pPr>
              <a:r>
                <a:rPr lang="en-US" sz="825" kern="0">
                  <a:solidFill>
                    <a:srgbClr val="002477"/>
                  </a:solidFill>
                  <a:latin typeface="Arial" panose="020B0604020202020204" pitchFamily="34" charset="0"/>
                  <a:cs typeface="Arial" panose="020B0604020202020204" pitchFamily="34" charset="0"/>
                </a:rPr>
                <a:t>Inflammatory conditions</a:t>
              </a:r>
            </a:p>
          </p:txBody>
        </p:sp>
        <p:sp>
          <p:nvSpPr>
            <p:cNvPr id="39" name="TextBox 38">
              <a:extLst>
                <a:ext uri="{FF2B5EF4-FFF2-40B4-BE49-F238E27FC236}">
                  <a16:creationId xmlns:a16="http://schemas.microsoft.com/office/drawing/2014/main" id="{8C8640BD-CF2D-4395-AAF1-260C4A9F0368}"/>
                </a:ext>
              </a:extLst>
            </p:cNvPr>
            <p:cNvSpPr txBox="1"/>
            <p:nvPr/>
          </p:nvSpPr>
          <p:spPr>
            <a:xfrm>
              <a:off x="4220089" y="4939090"/>
              <a:ext cx="755837" cy="276999"/>
            </a:xfrm>
            <a:prstGeom prst="rect">
              <a:avLst/>
            </a:prstGeom>
            <a:noFill/>
          </p:spPr>
          <p:txBody>
            <a:bodyPr wrap="square" lIns="68580" tIns="34290" rIns="68580" bIns="34290" rtlCol="0">
              <a:spAutoFit/>
            </a:bodyP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spcBef>
                  <a:spcPts val="169"/>
                </a:spcBef>
                <a:defRPr kumimoji="0" sz="2400" b="0" i="0" u="none" strike="noStrike" kern="1200" cap="none" spc="0" normalizeH="0" baseline="0" noProof="0">
                  <a:solidFill>
                    <a:srgbClr val="55565A"/>
                  </a:solidFill>
                  <a:uLnTx/>
                  <a:uFillTx/>
                  <a:latin typeface="+mn-lt"/>
                  <a:ea typeface="+mn-ea"/>
                  <a:cs typeface="+mn-cs"/>
                </a:defRPr>
              </a:pPr>
              <a:r>
                <a:rPr lang="en-US" sz="900" b="1" kern="0">
                  <a:solidFill>
                    <a:prstClr val="white"/>
                  </a:solidFill>
                  <a:latin typeface="Arial" panose="020B0604020202020204" pitchFamily="34" charset="0"/>
                  <a:cs typeface="Arial" panose="020B0604020202020204" pitchFamily="34" charset="0"/>
                </a:rPr>
                <a:t>$2.1 B</a:t>
              </a:r>
            </a:p>
          </p:txBody>
        </p:sp>
      </p:grpSp>
      <p:grpSp>
        <p:nvGrpSpPr>
          <p:cNvPr id="13" name="Group 12">
            <a:extLst>
              <a:ext uri="{FF2B5EF4-FFF2-40B4-BE49-F238E27FC236}">
                <a16:creationId xmlns:a16="http://schemas.microsoft.com/office/drawing/2014/main" id="{9CC0698A-62E0-405D-B7BE-175437484C15}"/>
              </a:ext>
            </a:extLst>
          </p:cNvPr>
          <p:cNvGrpSpPr/>
          <p:nvPr/>
        </p:nvGrpSpPr>
        <p:grpSpPr>
          <a:xfrm>
            <a:off x="7704646" y="2477694"/>
            <a:ext cx="770180" cy="1638630"/>
            <a:chOff x="10093214" y="3176747"/>
            <a:chExt cx="1026906" cy="2184840"/>
          </a:xfrm>
        </p:grpSpPr>
        <p:sp>
          <p:nvSpPr>
            <p:cNvPr id="43" name="Rectangle 42">
              <a:extLst>
                <a:ext uri="{FF2B5EF4-FFF2-40B4-BE49-F238E27FC236}">
                  <a16:creationId xmlns:a16="http://schemas.microsoft.com/office/drawing/2014/main" id="{178015E4-3438-4811-867D-AD4168C945E5}"/>
                </a:ext>
              </a:extLst>
            </p:cNvPr>
            <p:cNvSpPr/>
            <p:nvPr/>
          </p:nvSpPr>
          <p:spPr>
            <a:xfrm>
              <a:off x="10182773" y="3792071"/>
              <a:ext cx="755840" cy="1569516"/>
            </a:xfrm>
            <a:prstGeom prst="rect">
              <a:avLst/>
            </a:prstGeom>
            <a:solidFill>
              <a:schemeClr val="accent1"/>
            </a:solidFill>
            <a:ln w="25400" cap="flat" cmpd="sng" algn="ctr">
              <a:noFill/>
              <a:prstDash val="solid"/>
            </a:ln>
            <a:effectLst/>
          </p:spPr>
          <p:txBody>
            <a:bodyPr lIns="68580" tIns="34290" rIns="68580" bIns="34290" rtlCol="0" anchor="ct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defRPr kumimoji="0" sz="2400" b="0" i="0" u="none" strike="noStrike" kern="1200" cap="none" spc="0" normalizeH="0" baseline="0" noProof="0">
                  <a:solidFill>
                    <a:srgbClr val="55565A"/>
                  </a:solidFill>
                  <a:uLnTx/>
                  <a:uFillTx/>
                  <a:latin typeface="+mn-lt"/>
                  <a:ea typeface="+mn-ea"/>
                  <a:cs typeface="+mn-cs"/>
                </a:defRPr>
              </a:pPr>
              <a:endParaRPr lang="en-US" sz="750" kern="0">
                <a:solidFill>
                  <a:prstClr val="white"/>
                </a:solidFill>
                <a:latin typeface="Arial" panose="020B0604020202020204" pitchFamily="34" charset="0"/>
                <a:cs typeface="Arial"/>
              </a:endParaRPr>
            </a:p>
          </p:txBody>
        </p:sp>
        <p:sp>
          <p:nvSpPr>
            <p:cNvPr id="45" name="TextBox 44">
              <a:extLst>
                <a:ext uri="{FF2B5EF4-FFF2-40B4-BE49-F238E27FC236}">
                  <a16:creationId xmlns:a16="http://schemas.microsoft.com/office/drawing/2014/main" id="{F3E8DDF7-3E76-447D-B10C-57009688E5BB}"/>
                </a:ext>
              </a:extLst>
            </p:cNvPr>
            <p:cNvSpPr txBox="1"/>
            <p:nvPr/>
          </p:nvSpPr>
          <p:spPr>
            <a:xfrm>
              <a:off x="10093214" y="3176747"/>
              <a:ext cx="1026906" cy="611333"/>
            </a:xfrm>
            <a:prstGeom prst="rect">
              <a:avLst/>
            </a:prstGeom>
            <a:noFill/>
          </p:spPr>
          <p:txBody>
            <a:bodyPr wrap="square" lIns="0" tIns="25738" rIns="51476" bIns="25738" rtlCol="0" anchor="b">
              <a:spAutoFit/>
            </a:bodyP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spcBef>
                  <a:spcPts val="150"/>
                </a:spcBef>
                <a:defRPr kumimoji="0" sz="2400" b="0" i="0" u="none" strike="noStrike" kern="1200" cap="none" spc="0" normalizeH="0" baseline="0" noProof="0">
                  <a:solidFill>
                    <a:srgbClr val="55565A"/>
                  </a:solidFill>
                  <a:uLnTx/>
                  <a:uFillTx/>
                  <a:latin typeface="+mn-lt"/>
                  <a:ea typeface="+mn-ea"/>
                  <a:cs typeface="+mn-cs"/>
                </a:defRPr>
              </a:pPr>
              <a:r>
                <a:rPr lang="en-US" sz="825" b="1" kern="0">
                  <a:solidFill>
                    <a:srgbClr val="002477"/>
                  </a:solidFill>
                  <a:latin typeface="Arial" panose="020B0604020202020204" pitchFamily="34" charset="0"/>
                  <a:cs typeface="Arial" panose="020B0604020202020204" pitchFamily="34" charset="0"/>
                </a:rPr>
                <a:t>Enbrel</a:t>
              </a:r>
              <a:r>
                <a:rPr lang="en-US" sz="825" b="1" kern="0" baseline="30000">
                  <a:solidFill>
                    <a:srgbClr val="002477"/>
                  </a:solidFill>
                  <a:latin typeface="Arial" panose="020B0604020202020204" pitchFamily="34" charset="0"/>
                  <a:cs typeface="Arial"/>
                </a:rPr>
                <a:t>®</a:t>
              </a:r>
              <a:endParaRPr lang="en-US" sz="825" b="1" kern="0">
                <a:solidFill>
                  <a:srgbClr val="002477"/>
                </a:solidFill>
                <a:latin typeface="Arial" panose="020B0604020202020204" pitchFamily="34" charset="0"/>
                <a:cs typeface="Arial" panose="020B0604020202020204" pitchFamily="34" charset="0"/>
              </a:endParaRPr>
            </a:p>
            <a:p>
              <a:pPr algn="ctr" defTabSz="914240">
                <a:spcBef>
                  <a:spcPts val="150"/>
                </a:spcBef>
                <a:defRPr kumimoji="0" sz="2400" b="0" i="0" u="none" strike="noStrike" kern="1200" cap="none" spc="0" normalizeH="0" baseline="0" noProof="0">
                  <a:solidFill>
                    <a:srgbClr val="55565A"/>
                  </a:solidFill>
                  <a:uLnTx/>
                  <a:uFillTx/>
                  <a:latin typeface="+mn-lt"/>
                  <a:ea typeface="+mn-ea"/>
                  <a:cs typeface="+mn-cs"/>
                </a:defRPr>
              </a:pPr>
              <a:r>
                <a:rPr lang="en-US" sz="825" kern="0">
                  <a:solidFill>
                    <a:srgbClr val="002477"/>
                  </a:solidFill>
                  <a:latin typeface="Arial" panose="020B0604020202020204" pitchFamily="34" charset="0"/>
                  <a:cs typeface="Arial" panose="020B0604020202020204" pitchFamily="34" charset="0"/>
                </a:rPr>
                <a:t>Inflammatory </a:t>
              </a:r>
              <a:br>
                <a:rPr lang="en-US" sz="825" kern="0">
                  <a:solidFill>
                    <a:srgbClr val="002477"/>
                  </a:solidFill>
                  <a:latin typeface="Arial" panose="020B0604020202020204" pitchFamily="34" charset="0"/>
                  <a:cs typeface="Arial" panose="020B0604020202020204" pitchFamily="34" charset="0"/>
                </a:rPr>
              </a:br>
              <a:r>
                <a:rPr lang="en-US" sz="825" kern="0">
                  <a:solidFill>
                    <a:srgbClr val="002477"/>
                  </a:solidFill>
                  <a:latin typeface="Arial" panose="020B0604020202020204" pitchFamily="34" charset="0"/>
                  <a:cs typeface="Arial" panose="020B0604020202020204" pitchFamily="34" charset="0"/>
                </a:rPr>
                <a:t>conditions</a:t>
              </a:r>
            </a:p>
          </p:txBody>
        </p:sp>
        <p:sp>
          <p:nvSpPr>
            <p:cNvPr id="44" name="TextBox 43">
              <a:extLst>
                <a:ext uri="{FF2B5EF4-FFF2-40B4-BE49-F238E27FC236}">
                  <a16:creationId xmlns:a16="http://schemas.microsoft.com/office/drawing/2014/main" id="{3264DCFF-F8EF-4ADB-B1EA-CD55F5546191}"/>
                </a:ext>
              </a:extLst>
            </p:cNvPr>
            <p:cNvSpPr txBox="1"/>
            <p:nvPr/>
          </p:nvSpPr>
          <p:spPr>
            <a:xfrm>
              <a:off x="10182773" y="3808094"/>
              <a:ext cx="761638" cy="276999"/>
            </a:xfrm>
            <a:prstGeom prst="rect">
              <a:avLst/>
            </a:prstGeom>
            <a:noFill/>
          </p:spPr>
          <p:txBody>
            <a:bodyPr wrap="square" lIns="68580" tIns="34290" rIns="68580" bIns="34290" rtlCol="0">
              <a:spAutoFit/>
            </a:bodyP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spcBef>
                  <a:spcPts val="169"/>
                </a:spcBef>
                <a:defRPr kumimoji="0" sz="2400" b="0" i="0" u="none" strike="noStrike" kern="1200" cap="none" spc="0" normalizeH="0" baseline="0" noProof="0">
                  <a:solidFill>
                    <a:srgbClr val="55565A"/>
                  </a:solidFill>
                  <a:uLnTx/>
                  <a:uFillTx/>
                  <a:latin typeface="+mn-lt"/>
                  <a:ea typeface="+mn-ea"/>
                  <a:cs typeface="+mn-cs"/>
                </a:defRPr>
              </a:pPr>
              <a:r>
                <a:rPr lang="en-US" sz="900" b="1" kern="0">
                  <a:solidFill>
                    <a:prstClr val="white"/>
                  </a:solidFill>
                  <a:latin typeface="Arial" panose="020B0604020202020204" pitchFamily="34" charset="0"/>
                  <a:cs typeface="Arial" panose="020B0604020202020204" pitchFamily="34" charset="0"/>
                </a:rPr>
                <a:t>$8.5 B</a:t>
              </a:r>
            </a:p>
          </p:txBody>
        </p:sp>
      </p:grpSp>
      <p:sp>
        <p:nvSpPr>
          <p:cNvPr id="46" name="TextBox 45">
            <a:extLst>
              <a:ext uri="{FF2B5EF4-FFF2-40B4-BE49-F238E27FC236}">
                <a16:creationId xmlns:a16="http://schemas.microsoft.com/office/drawing/2014/main" id="{6DBC19EC-47F0-4D81-BC81-CEC272EFCDAE}"/>
              </a:ext>
            </a:extLst>
          </p:cNvPr>
          <p:cNvSpPr txBox="1"/>
          <p:nvPr/>
        </p:nvSpPr>
        <p:spPr>
          <a:xfrm>
            <a:off x="795245" y="4116247"/>
            <a:ext cx="621529" cy="196208"/>
          </a:xfrm>
          <a:prstGeom prst="rect">
            <a:avLst/>
          </a:prstGeom>
          <a:noFill/>
        </p:spPr>
        <p:txBody>
          <a:bodyPr wrap="square" lIns="68580" tIns="34290" rIns="68580" bIns="34290" rtlCol="0">
            <a:spAutoFit/>
          </a:bodyP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spcBef>
                <a:spcPts val="169"/>
              </a:spcBef>
              <a:defRPr kumimoji="0" sz="2400" b="0" i="0" u="none" strike="noStrike" kern="1200" cap="none" spc="0" normalizeH="0" baseline="0" noProof="0">
                <a:solidFill>
                  <a:srgbClr val="55565A"/>
                </a:solidFill>
                <a:uLnTx/>
                <a:uFillTx/>
                <a:latin typeface="+mn-lt"/>
                <a:ea typeface="+mn-ea"/>
                <a:cs typeface="+mn-cs"/>
              </a:defRPr>
            </a:pPr>
            <a:r>
              <a:rPr lang="en-US" sz="825" b="1" kern="0">
                <a:solidFill>
                  <a:srgbClr val="002477"/>
                </a:solidFill>
                <a:latin typeface="Arial" panose="020B0604020202020204" pitchFamily="34" charset="0"/>
                <a:cs typeface="Arial" panose="020B0604020202020204" pitchFamily="34" charset="0"/>
              </a:rPr>
              <a:t>2023</a:t>
            </a:r>
          </a:p>
        </p:txBody>
      </p:sp>
      <p:grpSp>
        <p:nvGrpSpPr>
          <p:cNvPr id="9" name="Group 8">
            <a:extLst>
              <a:ext uri="{FF2B5EF4-FFF2-40B4-BE49-F238E27FC236}">
                <a16:creationId xmlns:a16="http://schemas.microsoft.com/office/drawing/2014/main" id="{10F518BF-4DDD-4786-9BC0-3325687CBAEA}"/>
              </a:ext>
            </a:extLst>
          </p:cNvPr>
          <p:cNvGrpSpPr/>
          <p:nvPr/>
        </p:nvGrpSpPr>
        <p:grpSpPr>
          <a:xfrm>
            <a:off x="729203" y="1278990"/>
            <a:ext cx="860236" cy="2796902"/>
            <a:chOff x="1026060" y="1578474"/>
            <a:chExt cx="1146981" cy="3729203"/>
          </a:xfrm>
        </p:grpSpPr>
        <p:sp>
          <p:nvSpPr>
            <p:cNvPr id="41" name="Rectangle 40">
              <a:extLst>
                <a:ext uri="{FF2B5EF4-FFF2-40B4-BE49-F238E27FC236}">
                  <a16:creationId xmlns:a16="http://schemas.microsoft.com/office/drawing/2014/main" id="{2A293746-3F99-49C2-9BFC-F2F828E51CCB}"/>
                </a:ext>
              </a:extLst>
            </p:cNvPr>
            <p:cNvSpPr/>
            <p:nvPr/>
          </p:nvSpPr>
          <p:spPr>
            <a:xfrm>
              <a:off x="1179261" y="2189638"/>
              <a:ext cx="755840" cy="3118039"/>
            </a:xfrm>
            <a:prstGeom prst="rect">
              <a:avLst/>
            </a:prstGeom>
            <a:solidFill>
              <a:schemeClr val="accent1"/>
            </a:solidFill>
            <a:ln w="25400" cap="flat" cmpd="sng" algn="ctr">
              <a:noFill/>
              <a:prstDash val="solid"/>
            </a:ln>
            <a:effectLst/>
          </p:spPr>
          <p:txBody>
            <a:bodyPr lIns="68580" tIns="34290" rIns="68580" bIns="34290" rtlCol="0" anchor="ct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defRPr kumimoji="0" sz="2400" b="0" i="0" u="none" strike="noStrike" kern="1200" cap="none" spc="0" normalizeH="0" baseline="0" noProof="0">
                  <a:solidFill>
                    <a:srgbClr val="55565A"/>
                  </a:solidFill>
                  <a:uLnTx/>
                  <a:uFillTx/>
                  <a:latin typeface="+mn-lt"/>
                  <a:ea typeface="+mn-ea"/>
                  <a:cs typeface="+mn-cs"/>
                </a:defRPr>
              </a:pPr>
              <a:endParaRPr lang="en-US" sz="750" kern="0">
                <a:solidFill>
                  <a:prstClr val="white"/>
                </a:solidFill>
                <a:latin typeface="Arial" panose="020B0604020202020204" pitchFamily="34" charset="0"/>
                <a:cs typeface="Arial"/>
              </a:endParaRPr>
            </a:p>
          </p:txBody>
        </p:sp>
        <p:sp>
          <p:nvSpPr>
            <p:cNvPr id="55" name="TextBox 54">
              <a:extLst>
                <a:ext uri="{FF2B5EF4-FFF2-40B4-BE49-F238E27FC236}">
                  <a16:creationId xmlns:a16="http://schemas.microsoft.com/office/drawing/2014/main" id="{BF99DD99-23D1-4B08-88D3-DF3B8B3CD669}"/>
                </a:ext>
              </a:extLst>
            </p:cNvPr>
            <p:cNvSpPr txBox="1"/>
            <p:nvPr/>
          </p:nvSpPr>
          <p:spPr>
            <a:xfrm>
              <a:off x="1026060" y="1578474"/>
              <a:ext cx="1146981" cy="611333"/>
            </a:xfrm>
            <a:prstGeom prst="rect">
              <a:avLst/>
            </a:prstGeom>
            <a:noFill/>
          </p:spPr>
          <p:txBody>
            <a:bodyPr wrap="square" lIns="0" tIns="25738" rIns="51476" bIns="25738" rtlCol="0" anchor="b">
              <a:spAutoFit/>
            </a:bodyP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spcBef>
                  <a:spcPts val="150"/>
                </a:spcBef>
                <a:defRPr kumimoji="0" sz="2400" b="0" i="0" u="none" strike="noStrike" kern="1200" cap="none" spc="0" normalizeH="0" baseline="0" noProof="0">
                  <a:solidFill>
                    <a:srgbClr val="55565A"/>
                  </a:solidFill>
                  <a:uLnTx/>
                  <a:uFillTx/>
                  <a:latin typeface="+mn-lt"/>
                  <a:ea typeface="+mn-ea"/>
                  <a:cs typeface="+mn-cs"/>
                </a:defRPr>
              </a:pPr>
              <a:r>
                <a:rPr lang="en-US" sz="825" b="1" kern="0">
                  <a:solidFill>
                    <a:srgbClr val="002477"/>
                  </a:solidFill>
                  <a:latin typeface="Arial" panose="020B0604020202020204" pitchFamily="34" charset="0"/>
                  <a:cs typeface="Arial" panose="020B0604020202020204" pitchFamily="34" charset="0"/>
                </a:rPr>
                <a:t>Humira</a:t>
              </a:r>
              <a:r>
                <a:rPr lang="en-US" sz="825" b="1" kern="0" baseline="30000">
                  <a:solidFill>
                    <a:srgbClr val="002477"/>
                  </a:solidFill>
                  <a:latin typeface="Arial" panose="020B0604020202020204" pitchFamily="34" charset="0"/>
                  <a:cs typeface="Arial"/>
                </a:rPr>
                <a:t>®</a:t>
              </a:r>
              <a:endParaRPr lang="en-US" sz="825" b="1" kern="0">
                <a:solidFill>
                  <a:srgbClr val="002477"/>
                </a:solidFill>
                <a:latin typeface="Arial" panose="020B0604020202020204" pitchFamily="34" charset="0"/>
                <a:cs typeface="Arial" panose="020B0604020202020204" pitchFamily="34" charset="0"/>
              </a:endParaRPr>
            </a:p>
            <a:p>
              <a:pPr algn="ctr" defTabSz="914240">
                <a:spcBef>
                  <a:spcPts val="150"/>
                </a:spcBef>
                <a:defRPr kumimoji="0" sz="2400" b="0" i="0" u="none" strike="noStrike" kern="1200" cap="none" spc="0" normalizeH="0" baseline="0" noProof="0">
                  <a:solidFill>
                    <a:srgbClr val="55565A"/>
                  </a:solidFill>
                  <a:uLnTx/>
                  <a:uFillTx/>
                  <a:latin typeface="+mn-lt"/>
                  <a:ea typeface="+mn-ea"/>
                  <a:cs typeface="+mn-cs"/>
                </a:defRPr>
              </a:pPr>
              <a:r>
                <a:rPr lang="en-US" sz="825" kern="0">
                  <a:solidFill>
                    <a:srgbClr val="002477"/>
                  </a:solidFill>
                  <a:latin typeface="Arial" panose="020B0604020202020204" pitchFamily="34" charset="0"/>
                  <a:cs typeface="Arial" panose="020B0604020202020204" pitchFamily="34" charset="0"/>
                </a:rPr>
                <a:t>Inflammatory </a:t>
              </a:r>
              <a:br>
                <a:rPr lang="en-US" sz="825" kern="0">
                  <a:solidFill>
                    <a:srgbClr val="002477"/>
                  </a:solidFill>
                  <a:latin typeface="Arial" panose="020B0604020202020204" pitchFamily="34" charset="0"/>
                  <a:cs typeface="Arial" panose="020B0604020202020204" pitchFamily="34" charset="0"/>
                </a:rPr>
              </a:br>
              <a:r>
                <a:rPr lang="en-US" sz="825" kern="0">
                  <a:solidFill>
                    <a:srgbClr val="002477"/>
                  </a:solidFill>
                  <a:latin typeface="Arial" panose="020B0604020202020204" pitchFamily="34" charset="0"/>
                  <a:cs typeface="Arial" panose="020B0604020202020204" pitchFamily="34" charset="0"/>
                </a:rPr>
                <a:t>conditions</a:t>
              </a:r>
            </a:p>
          </p:txBody>
        </p:sp>
        <p:sp>
          <p:nvSpPr>
            <p:cNvPr id="42" name="TextBox 41">
              <a:extLst>
                <a:ext uri="{FF2B5EF4-FFF2-40B4-BE49-F238E27FC236}">
                  <a16:creationId xmlns:a16="http://schemas.microsoft.com/office/drawing/2014/main" id="{5DE002FC-4C0F-42B3-A23B-89708B91B4B4}"/>
                </a:ext>
              </a:extLst>
            </p:cNvPr>
            <p:cNvSpPr txBox="1"/>
            <p:nvPr/>
          </p:nvSpPr>
          <p:spPr>
            <a:xfrm>
              <a:off x="1188112" y="2333623"/>
              <a:ext cx="746990" cy="276999"/>
            </a:xfrm>
            <a:prstGeom prst="rect">
              <a:avLst/>
            </a:prstGeom>
            <a:noFill/>
          </p:spPr>
          <p:txBody>
            <a:bodyPr wrap="square" lIns="68580" tIns="34290" rIns="68580" bIns="34290" rtlCol="0">
              <a:spAutoFit/>
            </a:bodyP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spcBef>
                  <a:spcPts val="169"/>
                </a:spcBef>
                <a:defRPr kumimoji="0" sz="2400" b="0" i="0" u="none" strike="noStrike" kern="1200" cap="none" spc="0" normalizeH="0" baseline="0" noProof="0">
                  <a:solidFill>
                    <a:srgbClr val="55565A"/>
                  </a:solidFill>
                  <a:uLnTx/>
                  <a:uFillTx/>
                  <a:latin typeface="+mn-lt"/>
                  <a:ea typeface="+mn-ea"/>
                  <a:cs typeface="+mn-cs"/>
                </a:defRPr>
              </a:pPr>
              <a:r>
                <a:rPr lang="en-US" sz="900" b="1" kern="0">
                  <a:solidFill>
                    <a:prstClr val="white"/>
                  </a:solidFill>
                  <a:latin typeface="Arial" panose="020B0604020202020204" pitchFamily="34" charset="0"/>
                  <a:cs typeface="Arial" panose="020B0604020202020204" pitchFamily="34" charset="0"/>
                </a:rPr>
                <a:t>$17.3 B</a:t>
              </a:r>
            </a:p>
          </p:txBody>
        </p:sp>
      </p:grpSp>
      <p:grpSp>
        <p:nvGrpSpPr>
          <p:cNvPr id="10" name="Group 9">
            <a:extLst>
              <a:ext uri="{FF2B5EF4-FFF2-40B4-BE49-F238E27FC236}">
                <a16:creationId xmlns:a16="http://schemas.microsoft.com/office/drawing/2014/main" id="{D2DE820E-549C-49CE-A7D2-F722473F6BDE}"/>
              </a:ext>
            </a:extLst>
          </p:cNvPr>
          <p:cNvGrpSpPr/>
          <p:nvPr/>
        </p:nvGrpSpPr>
        <p:grpSpPr>
          <a:xfrm>
            <a:off x="1438964" y="3363217"/>
            <a:ext cx="836036" cy="722219"/>
            <a:chOff x="2053090" y="4357443"/>
            <a:chExt cx="1114715" cy="962959"/>
          </a:xfrm>
        </p:grpSpPr>
        <p:sp>
          <p:nvSpPr>
            <p:cNvPr id="64" name="Rectangle 63">
              <a:extLst>
                <a:ext uri="{FF2B5EF4-FFF2-40B4-BE49-F238E27FC236}">
                  <a16:creationId xmlns:a16="http://schemas.microsoft.com/office/drawing/2014/main" id="{AEA63603-318E-4C26-B494-4CC83EB76F6E}"/>
                </a:ext>
              </a:extLst>
            </p:cNvPr>
            <p:cNvSpPr/>
            <p:nvPr/>
          </p:nvSpPr>
          <p:spPr>
            <a:xfrm>
              <a:off x="2173041" y="4973145"/>
              <a:ext cx="785584" cy="347257"/>
            </a:xfrm>
            <a:prstGeom prst="rect">
              <a:avLst/>
            </a:prstGeom>
            <a:solidFill>
              <a:schemeClr val="bg2"/>
            </a:solidFill>
            <a:ln w="25400" cap="flat" cmpd="sng" algn="ctr">
              <a:noFill/>
              <a:prstDash val="solid"/>
            </a:ln>
            <a:effectLst/>
          </p:spPr>
          <p:txBody>
            <a:bodyPr lIns="68580" tIns="34290" rIns="68580" bIns="34290" rtlCol="0" anchor="ct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defRPr kumimoji="0" sz="2400" b="0" i="0" u="none" strike="noStrike" kern="1200" cap="none" spc="0" normalizeH="0" baseline="0" noProof="0">
                  <a:solidFill>
                    <a:srgbClr val="55565A"/>
                  </a:solidFill>
                  <a:uLnTx/>
                  <a:uFillTx/>
                  <a:latin typeface="+mn-lt"/>
                  <a:ea typeface="+mn-ea"/>
                  <a:cs typeface="+mn-cs"/>
                </a:defRPr>
              </a:pPr>
              <a:endParaRPr lang="en-US" sz="750" kern="0">
                <a:solidFill>
                  <a:srgbClr val="002477"/>
                </a:solidFill>
                <a:latin typeface="Arial" panose="020B0604020202020204" pitchFamily="34" charset="0"/>
                <a:cs typeface="Arial"/>
              </a:endParaRPr>
            </a:p>
          </p:txBody>
        </p:sp>
        <p:sp>
          <p:nvSpPr>
            <p:cNvPr id="65" name="TextBox 64">
              <a:extLst>
                <a:ext uri="{FF2B5EF4-FFF2-40B4-BE49-F238E27FC236}">
                  <a16:creationId xmlns:a16="http://schemas.microsoft.com/office/drawing/2014/main" id="{4676B120-21CD-4B69-BC29-972CB93F65FD}"/>
                </a:ext>
              </a:extLst>
            </p:cNvPr>
            <p:cNvSpPr txBox="1"/>
            <p:nvPr/>
          </p:nvSpPr>
          <p:spPr>
            <a:xfrm>
              <a:off x="2204059" y="4989697"/>
              <a:ext cx="736560" cy="276999"/>
            </a:xfrm>
            <a:prstGeom prst="rect">
              <a:avLst/>
            </a:prstGeom>
            <a:noFill/>
          </p:spPr>
          <p:txBody>
            <a:bodyPr wrap="square" lIns="68580" tIns="34290" rIns="68580" bIns="34290" rtlCol="0">
              <a:spAutoFit/>
            </a:bodyP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spcBef>
                  <a:spcPts val="169"/>
                </a:spcBef>
                <a:defRPr kumimoji="0" sz="2400" b="0" i="0" u="none" strike="noStrike" kern="1200" cap="none" spc="0" normalizeH="0" baseline="0" noProof="0">
                  <a:solidFill>
                    <a:srgbClr val="55565A"/>
                  </a:solidFill>
                  <a:uLnTx/>
                  <a:uFillTx/>
                  <a:latin typeface="+mn-lt"/>
                  <a:ea typeface="+mn-ea"/>
                  <a:cs typeface="+mn-cs"/>
                </a:defRPr>
              </a:pPr>
              <a:r>
                <a:rPr lang="en-US" sz="900" b="1" kern="0">
                  <a:solidFill>
                    <a:srgbClr val="002477"/>
                  </a:solidFill>
                  <a:latin typeface="Arial" panose="020B0604020202020204" pitchFamily="34" charset="0"/>
                  <a:cs typeface="Arial" panose="020B0604020202020204" pitchFamily="34" charset="0"/>
                </a:rPr>
                <a:t>$2.0 B</a:t>
              </a:r>
            </a:p>
          </p:txBody>
        </p:sp>
        <p:sp>
          <p:nvSpPr>
            <p:cNvPr id="68" name="TextBox 67">
              <a:extLst>
                <a:ext uri="{FF2B5EF4-FFF2-40B4-BE49-F238E27FC236}">
                  <a16:creationId xmlns:a16="http://schemas.microsoft.com/office/drawing/2014/main" id="{254CB15F-2CAC-4100-8B05-6D27A0523FCB}"/>
                </a:ext>
              </a:extLst>
            </p:cNvPr>
            <p:cNvSpPr txBox="1"/>
            <p:nvPr/>
          </p:nvSpPr>
          <p:spPr>
            <a:xfrm>
              <a:off x="2053090" y="4357443"/>
              <a:ext cx="1114715" cy="611334"/>
            </a:xfrm>
            <a:prstGeom prst="rect">
              <a:avLst/>
            </a:prstGeom>
            <a:noFill/>
          </p:spPr>
          <p:txBody>
            <a:bodyPr wrap="square" lIns="0" tIns="25738" rIns="51476" bIns="25738" rtlCol="0" anchor="b">
              <a:spAutoFit/>
            </a:bodyP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spcBef>
                  <a:spcPts val="150"/>
                </a:spcBef>
                <a:defRPr kumimoji="0" sz="2400" b="0" i="0" u="none" strike="noStrike" kern="1200" cap="none" spc="0" normalizeH="0" baseline="0" noProof="0">
                  <a:solidFill>
                    <a:srgbClr val="55565A"/>
                  </a:solidFill>
                  <a:uLnTx/>
                  <a:uFillTx/>
                  <a:latin typeface="+mn-lt"/>
                  <a:ea typeface="+mn-ea"/>
                  <a:cs typeface="+mn-cs"/>
                </a:defRPr>
              </a:pPr>
              <a:r>
                <a:rPr lang="en-US" sz="825" b="1" kern="0">
                  <a:solidFill>
                    <a:srgbClr val="002477"/>
                  </a:solidFill>
                  <a:latin typeface="Arial" panose="020B0604020202020204" pitchFamily="34" charset="0"/>
                  <a:cs typeface="Arial" panose="020B0604020202020204" pitchFamily="34" charset="0"/>
                </a:rPr>
                <a:t>Tysabri</a:t>
              </a:r>
              <a:r>
                <a:rPr lang="en-US" sz="825" b="1" kern="0" baseline="30000">
                  <a:solidFill>
                    <a:srgbClr val="002477"/>
                  </a:solidFill>
                  <a:latin typeface="Arial" panose="020B0604020202020204" pitchFamily="34" charset="0"/>
                  <a:cs typeface="Arial"/>
                </a:rPr>
                <a:t>®</a:t>
              </a:r>
            </a:p>
            <a:p>
              <a:pPr algn="ctr" defTabSz="914240">
                <a:spcBef>
                  <a:spcPts val="150"/>
                </a:spcBef>
                <a:defRPr kumimoji="0" sz="2400" b="0" i="0" u="none" strike="noStrike" kern="1200" cap="none" spc="0" normalizeH="0" baseline="0" noProof="0">
                  <a:solidFill>
                    <a:srgbClr val="55565A"/>
                  </a:solidFill>
                  <a:uLnTx/>
                  <a:uFillTx/>
                  <a:latin typeface="+mn-lt"/>
                  <a:ea typeface="+mn-ea"/>
                  <a:cs typeface="+mn-cs"/>
                </a:defRPr>
              </a:pPr>
              <a:r>
                <a:rPr lang="en-US" sz="825" kern="0">
                  <a:solidFill>
                    <a:srgbClr val="002477"/>
                  </a:solidFill>
                  <a:latin typeface="Arial" panose="020B0604020202020204" pitchFamily="34" charset="0"/>
                  <a:cs typeface="Arial" panose="020B0604020202020204" pitchFamily="34" charset="0"/>
                </a:rPr>
                <a:t>MS / Crohn’s</a:t>
              </a:r>
              <a:br>
                <a:rPr lang="en-US" sz="825" kern="0">
                  <a:solidFill>
                    <a:srgbClr val="002477"/>
                  </a:solidFill>
                  <a:latin typeface="Arial" panose="020B0604020202020204" pitchFamily="34" charset="0"/>
                  <a:cs typeface="Arial" panose="020B0604020202020204" pitchFamily="34" charset="0"/>
                </a:rPr>
              </a:br>
              <a:r>
                <a:rPr lang="en-US" sz="825" kern="0">
                  <a:solidFill>
                    <a:srgbClr val="002477"/>
                  </a:solidFill>
                  <a:latin typeface="Arial" panose="020B0604020202020204" pitchFamily="34" charset="0"/>
                  <a:cs typeface="Arial" panose="020B0604020202020204" pitchFamily="34" charset="0"/>
                </a:rPr>
                <a:t> disease</a:t>
              </a:r>
            </a:p>
          </p:txBody>
        </p:sp>
      </p:grpSp>
      <p:sp>
        <p:nvSpPr>
          <p:cNvPr id="6" name="Title 5">
            <a:extLst>
              <a:ext uri="{FF2B5EF4-FFF2-40B4-BE49-F238E27FC236}">
                <a16:creationId xmlns:a16="http://schemas.microsoft.com/office/drawing/2014/main" id="{D3C56882-8F8D-4A81-BFBC-5477E69BE813}"/>
              </a:ext>
            </a:extLst>
          </p:cNvPr>
          <p:cNvSpPr>
            <a:spLocks noGrp="1"/>
          </p:cNvSpPr>
          <p:nvPr>
            <p:ph type="title"/>
          </p:nvPr>
        </p:nvSpPr>
        <p:spPr>
          <a:xfrm>
            <a:off x="342899" y="226315"/>
            <a:ext cx="8314539" cy="761747"/>
          </a:xfrm>
        </p:spPr>
        <p:txBody>
          <a:bodyPr/>
          <a:lstStyle/>
          <a:p>
            <a:r>
              <a:rPr lang="en-US"/>
              <a:t>More blockbuster drugs will confront competition</a:t>
            </a:r>
            <a:br>
              <a:rPr lang="en-US"/>
            </a:br>
            <a:br>
              <a:rPr lang="en-US" sz="900"/>
            </a:br>
            <a:r>
              <a:rPr lang="en-US" sz="1350" b="0">
                <a:latin typeface="+mn-lt"/>
              </a:rPr>
              <a:t>Inflammatory class projected to lead biosimilar launches throughout this decade</a:t>
            </a:r>
            <a:r>
              <a:rPr lang="en-US" sz="1350" b="0" baseline="30000">
                <a:latin typeface="+mn-lt"/>
              </a:rPr>
              <a:t>1</a:t>
            </a:r>
          </a:p>
        </p:txBody>
      </p:sp>
      <p:sp>
        <p:nvSpPr>
          <p:cNvPr id="67" name="TextBox 66">
            <a:extLst>
              <a:ext uri="{FF2B5EF4-FFF2-40B4-BE49-F238E27FC236}">
                <a16:creationId xmlns:a16="http://schemas.microsoft.com/office/drawing/2014/main" id="{FACE38E8-FBA8-4980-A675-8582C8BCD131}"/>
              </a:ext>
            </a:extLst>
          </p:cNvPr>
          <p:cNvSpPr txBox="1"/>
          <p:nvPr/>
        </p:nvSpPr>
        <p:spPr>
          <a:xfrm>
            <a:off x="4390538" y="3748582"/>
            <a:ext cx="690225" cy="207749"/>
          </a:xfrm>
          <a:prstGeom prst="rect">
            <a:avLst/>
          </a:prstGeom>
          <a:noFill/>
        </p:spPr>
        <p:txBody>
          <a:bodyPr wrap="square" lIns="68580" tIns="34290" rIns="68580" bIns="34290" rtlCol="0">
            <a:spAutoFit/>
          </a:bodyP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spcBef>
                <a:spcPts val="169"/>
              </a:spcBef>
              <a:defRPr kumimoji="0" sz="2400" b="0" i="0" u="none" strike="noStrike" kern="1200" cap="none" spc="0" normalizeH="0" baseline="0" noProof="0">
                <a:solidFill>
                  <a:srgbClr val="55565A"/>
                </a:solidFill>
                <a:uLnTx/>
                <a:uFillTx/>
                <a:latin typeface="+mn-lt"/>
                <a:ea typeface="+mn-ea"/>
                <a:cs typeface="+mn-cs"/>
              </a:defRPr>
            </a:pPr>
            <a:r>
              <a:rPr lang="en-US" sz="900" b="1" kern="0">
                <a:solidFill>
                  <a:prstClr val="white"/>
                </a:solidFill>
                <a:latin typeface="Arial" panose="020B0604020202020204" pitchFamily="34" charset="0"/>
                <a:cs typeface="Arial" panose="020B0604020202020204" pitchFamily="34" charset="0"/>
              </a:rPr>
              <a:t>$4.2 B</a:t>
            </a:r>
          </a:p>
        </p:txBody>
      </p:sp>
      <p:grpSp>
        <p:nvGrpSpPr>
          <p:cNvPr id="5" name="Group 4">
            <a:extLst>
              <a:ext uri="{FF2B5EF4-FFF2-40B4-BE49-F238E27FC236}">
                <a16:creationId xmlns:a16="http://schemas.microsoft.com/office/drawing/2014/main" id="{FB47EAE8-B89F-4026-9740-505FE8EB4EE4}"/>
              </a:ext>
            </a:extLst>
          </p:cNvPr>
          <p:cNvGrpSpPr/>
          <p:nvPr/>
        </p:nvGrpSpPr>
        <p:grpSpPr>
          <a:xfrm>
            <a:off x="3518283" y="3001646"/>
            <a:ext cx="782772" cy="1074679"/>
            <a:chOff x="9049518" y="3896206"/>
            <a:chExt cx="1043696" cy="1432905"/>
          </a:xfrm>
        </p:grpSpPr>
        <p:sp>
          <p:nvSpPr>
            <p:cNvPr id="71" name="Rectangle 70">
              <a:extLst>
                <a:ext uri="{FF2B5EF4-FFF2-40B4-BE49-F238E27FC236}">
                  <a16:creationId xmlns:a16="http://schemas.microsoft.com/office/drawing/2014/main" id="{D6FF293E-0866-47F8-8A45-846FE0932218}"/>
                </a:ext>
              </a:extLst>
            </p:cNvPr>
            <p:cNvSpPr/>
            <p:nvPr/>
          </p:nvSpPr>
          <p:spPr>
            <a:xfrm>
              <a:off x="9188989" y="4350902"/>
              <a:ext cx="755840" cy="978209"/>
            </a:xfrm>
            <a:prstGeom prst="rect">
              <a:avLst/>
            </a:prstGeom>
            <a:solidFill>
              <a:schemeClr val="bg2"/>
            </a:solidFill>
            <a:ln w="25400" cap="flat" cmpd="sng" algn="ctr">
              <a:noFill/>
              <a:prstDash val="solid"/>
            </a:ln>
            <a:effectLst/>
          </p:spPr>
          <p:txBody>
            <a:bodyPr lIns="68580" tIns="34290" rIns="68580" bIns="34290" rtlCol="0" anchor="ct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defRPr kumimoji="0" sz="2400" b="0" i="0" u="none" strike="noStrike" kern="1200" cap="none" spc="0" normalizeH="0" baseline="0" noProof="0">
                  <a:solidFill>
                    <a:srgbClr val="55565A"/>
                  </a:solidFill>
                  <a:uLnTx/>
                  <a:uFillTx/>
                  <a:latin typeface="+mn-lt"/>
                  <a:ea typeface="+mn-ea"/>
                  <a:cs typeface="+mn-cs"/>
                </a:defRPr>
              </a:pPr>
              <a:endParaRPr lang="en-US" sz="750" kern="0">
                <a:solidFill>
                  <a:srgbClr val="002477"/>
                </a:solidFill>
                <a:latin typeface="Arial" panose="020B0604020202020204" pitchFamily="34" charset="0"/>
                <a:cs typeface="Arial"/>
              </a:endParaRPr>
            </a:p>
          </p:txBody>
        </p:sp>
        <p:sp>
          <p:nvSpPr>
            <p:cNvPr id="72" name="TextBox 71">
              <a:extLst>
                <a:ext uri="{FF2B5EF4-FFF2-40B4-BE49-F238E27FC236}">
                  <a16:creationId xmlns:a16="http://schemas.microsoft.com/office/drawing/2014/main" id="{9E254FB3-26BB-4CCD-B8FC-3CAC5F2C529B}"/>
                </a:ext>
              </a:extLst>
            </p:cNvPr>
            <p:cNvSpPr txBox="1"/>
            <p:nvPr/>
          </p:nvSpPr>
          <p:spPr>
            <a:xfrm>
              <a:off x="9201677" y="4367247"/>
              <a:ext cx="712137" cy="276999"/>
            </a:xfrm>
            <a:prstGeom prst="rect">
              <a:avLst/>
            </a:prstGeom>
            <a:noFill/>
          </p:spPr>
          <p:txBody>
            <a:bodyPr wrap="square" lIns="68580" tIns="34290" rIns="68580" bIns="34290" rtlCol="0">
              <a:spAutoFit/>
            </a:bodyP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spcBef>
                  <a:spcPts val="169"/>
                </a:spcBef>
                <a:defRPr kumimoji="0" sz="2400" b="0" i="0" u="none" strike="noStrike" kern="1200" cap="none" spc="0" normalizeH="0" baseline="0" noProof="0">
                  <a:solidFill>
                    <a:srgbClr val="55565A"/>
                  </a:solidFill>
                  <a:uLnTx/>
                  <a:uFillTx/>
                  <a:latin typeface="+mn-lt"/>
                  <a:ea typeface="+mn-ea"/>
                  <a:cs typeface="+mn-cs"/>
                </a:defRPr>
              </a:pPr>
              <a:r>
                <a:rPr lang="en-US" sz="900" b="1" kern="0">
                  <a:solidFill>
                    <a:srgbClr val="002477"/>
                  </a:solidFill>
                  <a:latin typeface="Arial" panose="020B0604020202020204" pitchFamily="34" charset="0"/>
                  <a:cs typeface="Arial" panose="020B0604020202020204" pitchFamily="34" charset="0"/>
                </a:rPr>
                <a:t>$5.5 B</a:t>
              </a:r>
            </a:p>
          </p:txBody>
        </p:sp>
        <p:sp>
          <p:nvSpPr>
            <p:cNvPr id="73" name="TextBox 72">
              <a:extLst>
                <a:ext uri="{FF2B5EF4-FFF2-40B4-BE49-F238E27FC236}">
                  <a16:creationId xmlns:a16="http://schemas.microsoft.com/office/drawing/2014/main" id="{7A07F0BC-5585-4227-90D1-AE0FEBF0BDE9}"/>
                </a:ext>
              </a:extLst>
            </p:cNvPr>
            <p:cNvSpPr txBox="1"/>
            <p:nvPr/>
          </p:nvSpPr>
          <p:spPr>
            <a:xfrm>
              <a:off x="9049518" y="3896206"/>
              <a:ext cx="1043696" cy="442056"/>
            </a:xfrm>
            <a:prstGeom prst="rect">
              <a:avLst/>
            </a:prstGeom>
            <a:noFill/>
          </p:spPr>
          <p:txBody>
            <a:bodyPr wrap="square" lIns="0" tIns="25738" rIns="51476" bIns="25738" rtlCol="0" anchor="b">
              <a:spAutoFit/>
            </a:bodyP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spcBef>
                  <a:spcPts val="150"/>
                </a:spcBef>
                <a:defRPr kumimoji="0" sz="2400" b="0" i="0" u="none" strike="noStrike" kern="1200" cap="none" spc="0" normalizeH="0" baseline="0" noProof="0">
                  <a:solidFill>
                    <a:srgbClr val="55565A"/>
                  </a:solidFill>
                  <a:uLnTx/>
                  <a:uFillTx/>
                  <a:latin typeface="+mn-lt"/>
                  <a:ea typeface="+mn-ea"/>
                  <a:cs typeface="+mn-cs"/>
                </a:defRPr>
              </a:pPr>
              <a:r>
                <a:rPr lang="en-US" sz="825" b="1" kern="0">
                  <a:solidFill>
                    <a:srgbClr val="002477"/>
                  </a:solidFill>
                  <a:latin typeface="Arial" panose="020B0604020202020204" pitchFamily="34" charset="0"/>
                  <a:cs typeface="Arial" panose="020B0604020202020204" pitchFamily="34" charset="0"/>
                </a:rPr>
                <a:t>Eylea</a:t>
              </a:r>
              <a:r>
                <a:rPr lang="en-US" sz="825" b="1" kern="0" baseline="30000">
                  <a:solidFill>
                    <a:srgbClr val="002477"/>
                  </a:solidFill>
                  <a:latin typeface="Arial" panose="020B0604020202020204" pitchFamily="34" charset="0"/>
                  <a:cs typeface="Arial"/>
                </a:rPr>
                <a:t>®</a:t>
              </a:r>
              <a:endParaRPr lang="en-US" sz="825" b="1" kern="0">
                <a:solidFill>
                  <a:srgbClr val="002477"/>
                </a:solidFill>
                <a:latin typeface="Arial" panose="020B0604020202020204" pitchFamily="34" charset="0"/>
                <a:cs typeface="Arial" panose="020B0604020202020204" pitchFamily="34" charset="0"/>
              </a:endParaRPr>
            </a:p>
            <a:p>
              <a:pPr algn="ctr" defTabSz="914240">
                <a:spcBef>
                  <a:spcPts val="150"/>
                </a:spcBef>
                <a:defRPr kumimoji="0" sz="2400" b="0" i="0" u="none" strike="noStrike" kern="1200" cap="none" spc="0" normalizeH="0" baseline="0" noProof="0">
                  <a:solidFill>
                    <a:srgbClr val="55565A"/>
                  </a:solidFill>
                  <a:uLnTx/>
                  <a:uFillTx/>
                  <a:latin typeface="+mn-lt"/>
                  <a:ea typeface="+mn-ea"/>
                  <a:cs typeface="+mn-cs"/>
                </a:defRPr>
              </a:pPr>
              <a:r>
                <a:rPr lang="en-US" sz="825" kern="0">
                  <a:solidFill>
                    <a:srgbClr val="002477"/>
                  </a:solidFill>
                  <a:latin typeface="Arial" panose="020B0604020202020204" pitchFamily="34" charset="0"/>
                  <a:cs typeface="Arial" panose="020B0604020202020204" pitchFamily="34" charset="0"/>
                </a:rPr>
                <a:t>Eye disease</a:t>
              </a:r>
            </a:p>
          </p:txBody>
        </p:sp>
      </p:grpSp>
      <p:grpSp>
        <p:nvGrpSpPr>
          <p:cNvPr id="4" name="Group 3">
            <a:extLst>
              <a:ext uri="{FF2B5EF4-FFF2-40B4-BE49-F238E27FC236}">
                <a16:creationId xmlns:a16="http://schemas.microsoft.com/office/drawing/2014/main" id="{5BBD075A-048E-4889-AB7B-1899D720A266}"/>
              </a:ext>
            </a:extLst>
          </p:cNvPr>
          <p:cNvGrpSpPr/>
          <p:nvPr/>
        </p:nvGrpSpPr>
        <p:grpSpPr>
          <a:xfrm>
            <a:off x="5623086" y="2815460"/>
            <a:ext cx="770180" cy="1274444"/>
            <a:chOff x="6123426" y="3648965"/>
            <a:chExt cx="1026906" cy="1699259"/>
          </a:xfrm>
        </p:grpSpPr>
        <p:sp>
          <p:nvSpPr>
            <p:cNvPr id="48" name="TextBox 47">
              <a:extLst>
                <a:ext uri="{FF2B5EF4-FFF2-40B4-BE49-F238E27FC236}">
                  <a16:creationId xmlns:a16="http://schemas.microsoft.com/office/drawing/2014/main" id="{082F7941-A20D-4854-AEBA-71BB1846FC21}"/>
                </a:ext>
              </a:extLst>
            </p:cNvPr>
            <p:cNvSpPr txBox="1"/>
            <p:nvPr/>
          </p:nvSpPr>
          <p:spPr>
            <a:xfrm>
              <a:off x="6123426" y="3648965"/>
              <a:ext cx="1026906" cy="611333"/>
            </a:xfrm>
            <a:prstGeom prst="rect">
              <a:avLst/>
            </a:prstGeom>
            <a:noFill/>
          </p:spPr>
          <p:txBody>
            <a:bodyPr wrap="square" lIns="0" tIns="25738" rIns="51476" bIns="25738" rtlCol="0" anchor="b">
              <a:spAutoFit/>
            </a:bodyP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spcBef>
                  <a:spcPts val="150"/>
                </a:spcBef>
                <a:defRPr kumimoji="0" sz="2400" b="0" i="0" u="none" strike="noStrike" kern="1200" cap="none" spc="0" normalizeH="0" baseline="0" noProof="0">
                  <a:solidFill>
                    <a:srgbClr val="55565A"/>
                  </a:solidFill>
                  <a:uLnTx/>
                  <a:uFillTx/>
                  <a:latin typeface="+mn-lt"/>
                  <a:ea typeface="+mn-ea"/>
                  <a:cs typeface="+mn-cs"/>
                </a:defRPr>
              </a:pPr>
              <a:r>
                <a:rPr lang="en-US" sz="825" b="1" kern="0">
                  <a:solidFill>
                    <a:srgbClr val="002477"/>
                  </a:solidFill>
                  <a:latin typeface="Arial" panose="020B0604020202020204" pitchFamily="34" charset="0"/>
                  <a:cs typeface="Arial" panose="020B0604020202020204" pitchFamily="34" charset="0"/>
                </a:rPr>
                <a:t>Stelara</a:t>
              </a:r>
              <a:r>
                <a:rPr lang="en-US" sz="825" b="1" kern="0" baseline="30000">
                  <a:solidFill>
                    <a:srgbClr val="002477"/>
                  </a:solidFill>
                  <a:latin typeface="Arial" panose="020B0604020202020204" pitchFamily="34" charset="0"/>
                  <a:cs typeface="Arial"/>
                </a:rPr>
                <a:t>®</a:t>
              </a:r>
              <a:endParaRPr lang="en-US" sz="825" b="1" kern="0">
                <a:solidFill>
                  <a:srgbClr val="002477"/>
                </a:solidFill>
                <a:latin typeface="Arial" panose="020B0604020202020204" pitchFamily="34" charset="0"/>
                <a:cs typeface="Arial" panose="020B0604020202020204" pitchFamily="34" charset="0"/>
              </a:endParaRPr>
            </a:p>
            <a:p>
              <a:pPr algn="ctr" defTabSz="914240">
                <a:spcBef>
                  <a:spcPts val="150"/>
                </a:spcBef>
                <a:defRPr kumimoji="0" sz="2400" b="0" i="0" u="none" strike="noStrike" kern="1200" cap="none" spc="0" normalizeH="0" baseline="0" noProof="0">
                  <a:solidFill>
                    <a:srgbClr val="55565A"/>
                  </a:solidFill>
                  <a:uLnTx/>
                  <a:uFillTx/>
                  <a:latin typeface="+mn-lt"/>
                  <a:ea typeface="+mn-ea"/>
                  <a:cs typeface="+mn-cs"/>
                </a:defRPr>
              </a:pPr>
              <a:r>
                <a:rPr lang="en-US" sz="825" kern="0">
                  <a:solidFill>
                    <a:srgbClr val="002477"/>
                  </a:solidFill>
                  <a:latin typeface="Arial" panose="020B0604020202020204" pitchFamily="34" charset="0"/>
                  <a:cs typeface="Arial" panose="020B0604020202020204" pitchFamily="34" charset="0"/>
                </a:rPr>
                <a:t>Inflammatory </a:t>
              </a:r>
              <a:br>
                <a:rPr lang="en-US" sz="825" kern="0">
                  <a:solidFill>
                    <a:srgbClr val="002477"/>
                  </a:solidFill>
                  <a:latin typeface="Arial" panose="020B0604020202020204" pitchFamily="34" charset="0"/>
                  <a:cs typeface="Arial" panose="020B0604020202020204" pitchFamily="34" charset="0"/>
                </a:rPr>
              </a:br>
              <a:r>
                <a:rPr lang="en-US" sz="825" kern="0">
                  <a:solidFill>
                    <a:srgbClr val="002477"/>
                  </a:solidFill>
                  <a:latin typeface="Arial" panose="020B0604020202020204" pitchFamily="34" charset="0"/>
                  <a:cs typeface="Arial" panose="020B0604020202020204" pitchFamily="34" charset="0"/>
                </a:rPr>
                <a:t>conditions</a:t>
              </a:r>
            </a:p>
          </p:txBody>
        </p:sp>
        <p:sp>
          <p:nvSpPr>
            <p:cNvPr id="49" name="Rectangle 48">
              <a:extLst>
                <a:ext uri="{FF2B5EF4-FFF2-40B4-BE49-F238E27FC236}">
                  <a16:creationId xmlns:a16="http://schemas.microsoft.com/office/drawing/2014/main" id="{2C8441C2-7851-417E-AAF5-6AA8B49FB4FC}"/>
                </a:ext>
              </a:extLst>
            </p:cNvPr>
            <p:cNvSpPr/>
            <p:nvPr/>
          </p:nvSpPr>
          <p:spPr>
            <a:xfrm>
              <a:off x="6207649" y="4259858"/>
              <a:ext cx="755840" cy="1088366"/>
            </a:xfrm>
            <a:prstGeom prst="rect">
              <a:avLst/>
            </a:prstGeom>
            <a:solidFill>
              <a:schemeClr val="accent1"/>
            </a:solidFill>
            <a:ln w="25400" cap="flat" cmpd="sng" algn="ctr">
              <a:noFill/>
              <a:prstDash val="solid"/>
            </a:ln>
            <a:effectLst/>
          </p:spPr>
          <p:txBody>
            <a:bodyPr lIns="68580" tIns="34290" rIns="68580" bIns="34290" rtlCol="0" anchor="ct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defRPr kumimoji="0" sz="2400" b="0" i="0" u="none" strike="noStrike" kern="1200" cap="none" spc="0" normalizeH="0" baseline="0" noProof="0">
                  <a:solidFill>
                    <a:srgbClr val="55565A"/>
                  </a:solidFill>
                  <a:uLnTx/>
                  <a:uFillTx/>
                  <a:latin typeface="+mn-lt"/>
                  <a:ea typeface="+mn-ea"/>
                  <a:cs typeface="+mn-cs"/>
                </a:defRPr>
              </a:pPr>
              <a:endParaRPr lang="en-US" sz="750" kern="0">
                <a:solidFill>
                  <a:prstClr val="white"/>
                </a:solidFill>
                <a:latin typeface="Arial" panose="020B0604020202020204" pitchFamily="34" charset="0"/>
                <a:cs typeface="Arial"/>
              </a:endParaRPr>
            </a:p>
          </p:txBody>
        </p:sp>
        <p:sp>
          <p:nvSpPr>
            <p:cNvPr id="50" name="TextBox 49">
              <a:extLst>
                <a:ext uri="{FF2B5EF4-FFF2-40B4-BE49-F238E27FC236}">
                  <a16:creationId xmlns:a16="http://schemas.microsoft.com/office/drawing/2014/main" id="{F850EAD2-6BA5-4B7E-BBD8-FB685937D8A7}"/>
                </a:ext>
              </a:extLst>
            </p:cNvPr>
            <p:cNvSpPr txBox="1"/>
            <p:nvPr/>
          </p:nvSpPr>
          <p:spPr>
            <a:xfrm>
              <a:off x="6217497" y="4258986"/>
              <a:ext cx="755840" cy="276999"/>
            </a:xfrm>
            <a:prstGeom prst="rect">
              <a:avLst/>
            </a:prstGeom>
            <a:noFill/>
          </p:spPr>
          <p:txBody>
            <a:bodyPr wrap="square" lIns="68580" tIns="34290" rIns="68580" bIns="34290" rtlCol="0">
              <a:spAutoFit/>
            </a:bodyP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spcBef>
                  <a:spcPts val="169"/>
                </a:spcBef>
                <a:defRPr kumimoji="0" sz="2400" b="0" i="0" u="none" strike="noStrike" kern="1200" cap="none" spc="0" normalizeH="0" baseline="0" noProof="0">
                  <a:solidFill>
                    <a:srgbClr val="55565A"/>
                  </a:solidFill>
                  <a:uLnTx/>
                  <a:uFillTx/>
                  <a:latin typeface="+mn-lt"/>
                  <a:ea typeface="+mn-ea"/>
                  <a:cs typeface="+mn-cs"/>
                </a:defRPr>
              </a:pPr>
              <a:r>
                <a:rPr lang="en-US" sz="900" b="1" kern="0">
                  <a:solidFill>
                    <a:prstClr val="white"/>
                  </a:solidFill>
                  <a:latin typeface="Arial" panose="020B0604020202020204" pitchFamily="34" charset="0"/>
                  <a:cs typeface="Arial" panose="020B0604020202020204" pitchFamily="34" charset="0"/>
                </a:rPr>
                <a:t>$6.0 B</a:t>
              </a:r>
            </a:p>
          </p:txBody>
        </p:sp>
      </p:grpSp>
      <p:grpSp>
        <p:nvGrpSpPr>
          <p:cNvPr id="7" name="Group 6">
            <a:extLst>
              <a:ext uri="{FF2B5EF4-FFF2-40B4-BE49-F238E27FC236}">
                <a16:creationId xmlns:a16="http://schemas.microsoft.com/office/drawing/2014/main" id="{EFFC874B-1910-4DA6-8A70-F3FF93219544}"/>
              </a:ext>
            </a:extLst>
          </p:cNvPr>
          <p:cNvGrpSpPr/>
          <p:nvPr/>
        </p:nvGrpSpPr>
        <p:grpSpPr>
          <a:xfrm>
            <a:off x="2784439" y="2757073"/>
            <a:ext cx="841220" cy="1322170"/>
            <a:chOff x="7990492" y="3595439"/>
            <a:chExt cx="1121626" cy="1762893"/>
          </a:xfrm>
        </p:grpSpPr>
        <p:sp>
          <p:nvSpPr>
            <p:cNvPr id="51" name="TextBox 50">
              <a:extLst>
                <a:ext uri="{FF2B5EF4-FFF2-40B4-BE49-F238E27FC236}">
                  <a16:creationId xmlns:a16="http://schemas.microsoft.com/office/drawing/2014/main" id="{B4EC1379-7A41-4C3A-990C-F171121188D8}"/>
                </a:ext>
              </a:extLst>
            </p:cNvPr>
            <p:cNvSpPr txBox="1"/>
            <p:nvPr/>
          </p:nvSpPr>
          <p:spPr>
            <a:xfrm>
              <a:off x="7990492" y="3595439"/>
              <a:ext cx="1121626" cy="814808"/>
            </a:xfrm>
            <a:prstGeom prst="rect">
              <a:avLst/>
            </a:prstGeom>
            <a:noFill/>
          </p:spPr>
          <p:txBody>
            <a:bodyPr wrap="square" lIns="0" tIns="25738" rIns="51476" bIns="25738" rtlCol="0" anchor="b">
              <a:spAutoFit/>
            </a:bodyP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spcBef>
                  <a:spcPts val="150"/>
                </a:spcBef>
                <a:defRPr kumimoji="0" sz="2400" b="0" i="0" u="none" strike="noStrike" kern="1200" cap="none" spc="0" normalizeH="0" baseline="0" noProof="0">
                  <a:solidFill>
                    <a:srgbClr val="55565A"/>
                  </a:solidFill>
                  <a:uLnTx/>
                  <a:uFillTx/>
                  <a:latin typeface="+mn-lt"/>
                  <a:ea typeface="+mn-ea"/>
                  <a:cs typeface="+mn-cs"/>
                </a:defRPr>
              </a:pPr>
              <a:r>
                <a:rPr lang="en-US" sz="825" b="1" kern="0">
                  <a:solidFill>
                    <a:srgbClr val="002477"/>
                  </a:solidFill>
                  <a:latin typeface="Arial" panose="020B0604020202020204" pitchFamily="34" charset="0"/>
                  <a:cs typeface="Arial" panose="020B0604020202020204" pitchFamily="34" charset="0"/>
                </a:rPr>
                <a:t>Simponi</a:t>
              </a:r>
              <a:r>
                <a:rPr lang="en-US" sz="825" b="1" kern="0" baseline="30000">
                  <a:solidFill>
                    <a:srgbClr val="002477"/>
                  </a:solidFill>
                  <a:latin typeface="Arial" panose="020B0604020202020204" pitchFamily="34" charset="0"/>
                  <a:cs typeface="Arial"/>
                </a:rPr>
                <a:t>® </a:t>
              </a:r>
              <a:r>
                <a:rPr lang="en-US" sz="825" b="1" kern="0">
                  <a:solidFill>
                    <a:srgbClr val="002477"/>
                  </a:solidFill>
                  <a:latin typeface="Arial" panose="020B0604020202020204" pitchFamily="34" charset="0"/>
                  <a:cs typeface="Arial"/>
                </a:rPr>
                <a:t>/ </a:t>
              </a:r>
            </a:p>
            <a:p>
              <a:pPr algn="ctr" defTabSz="914240">
                <a:spcBef>
                  <a:spcPts val="150"/>
                </a:spcBef>
                <a:defRPr kumimoji="0" sz="2400" b="0" i="0" u="none" strike="noStrike" kern="1200" cap="none" spc="0" normalizeH="0" baseline="0" noProof="0">
                  <a:solidFill>
                    <a:srgbClr val="55565A"/>
                  </a:solidFill>
                  <a:uLnTx/>
                  <a:uFillTx/>
                  <a:latin typeface="+mn-lt"/>
                  <a:ea typeface="+mn-ea"/>
                  <a:cs typeface="+mn-cs"/>
                </a:defRPr>
              </a:pPr>
              <a:r>
                <a:rPr lang="en-US" sz="825" b="1" kern="0">
                  <a:solidFill>
                    <a:srgbClr val="002477"/>
                  </a:solidFill>
                  <a:latin typeface="Arial" panose="020B0604020202020204" pitchFamily="34" charset="0"/>
                  <a:cs typeface="Arial"/>
                </a:rPr>
                <a:t>Aria</a:t>
              </a:r>
              <a:r>
                <a:rPr lang="en-US" sz="825" b="1" kern="0" baseline="30000">
                  <a:solidFill>
                    <a:srgbClr val="002477"/>
                  </a:solidFill>
                  <a:latin typeface="Arial" panose="020B0604020202020204" pitchFamily="34" charset="0"/>
                  <a:cs typeface="Arial"/>
                </a:rPr>
                <a:t>®</a:t>
              </a:r>
              <a:endParaRPr lang="en-US" sz="825" b="1" kern="0">
                <a:solidFill>
                  <a:srgbClr val="002477"/>
                </a:solidFill>
                <a:latin typeface="Arial" panose="020B0604020202020204" pitchFamily="34" charset="0"/>
                <a:cs typeface="Arial" panose="020B0604020202020204" pitchFamily="34" charset="0"/>
              </a:endParaRPr>
            </a:p>
            <a:p>
              <a:pPr algn="ctr" defTabSz="914240">
                <a:spcBef>
                  <a:spcPts val="150"/>
                </a:spcBef>
                <a:defRPr kumimoji="0" sz="2400" b="0" i="0" u="none" strike="noStrike" kern="1200" cap="none" spc="0" normalizeH="0" baseline="0" noProof="0">
                  <a:solidFill>
                    <a:srgbClr val="55565A"/>
                  </a:solidFill>
                  <a:uLnTx/>
                  <a:uFillTx/>
                  <a:latin typeface="+mn-lt"/>
                  <a:ea typeface="+mn-ea"/>
                  <a:cs typeface="+mn-cs"/>
                </a:defRPr>
              </a:pPr>
              <a:r>
                <a:rPr lang="en-US" sz="825" kern="0">
                  <a:solidFill>
                    <a:srgbClr val="002477"/>
                  </a:solidFill>
                  <a:latin typeface="Arial" panose="020B0604020202020204" pitchFamily="34" charset="0"/>
                  <a:cs typeface="Arial" panose="020B0604020202020204" pitchFamily="34" charset="0"/>
                </a:rPr>
                <a:t>Inflammatory </a:t>
              </a:r>
              <a:br>
                <a:rPr lang="en-US" sz="825" kern="0">
                  <a:solidFill>
                    <a:srgbClr val="002477"/>
                  </a:solidFill>
                  <a:latin typeface="Arial" panose="020B0604020202020204" pitchFamily="34" charset="0"/>
                  <a:cs typeface="Arial" panose="020B0604020202020204" pitchFamily="34" charset="0"/>
                </a:rPr>
              </a:br>
              <a:r>
                <a:rPr lang="en-US" sz="825" kern="0">
                  <a:solidFill>
                    <a:srgbClr val="002477"/>
                  </a:solidFill>
                  <a:latin typeface="Arial" panose="020B0604020202020204" pitchFamily="34" charset="0"/>
                  <a:cs typeface="Arial" panose="020B0604020202020204" pitchFamily="34" charset="0"/>
                </a:rPr>
                <a:t>conditions</a:t>
              </a:r>
            </a:p>
          </p:txBody>
        </p:sp>
        <p:sp>
          <p:nvSpPr>
            <p:cNvPr id="52" name="Rectangle 51">
              <a:extLst>
                <a:ext uri="{FF2B5EF4-FFF2-40B4-BE49-F238E27FC236}">
                  <a16:creationId xmlns:a16="http://schemas.microsoft.com/office/drawing/2014/main" id="{73EC8CD5-9E0C-4694-A2DC-D3EE2B2C1E53}"/>
                </a:ext>
              </a:extLst>
            </p:cNvPr>
            <p:cNvSpPr/>
            <p:nvPr/>
          </p:nvSpPr>
          <p:spPr>
            <a:xfrm>
              <a:off x="8195209" y="4422526"/>
              <a:ext cx="755840" cy="935806"/>
            </a:xfrm>
            <a:prstGeom prst="rect">
              <a:avLst/>
            </a:prstGeom>
            <a:solidFill>
              <a:schemeClr val="accent1"/>
            </a:solidFill>
            <a:ln w="25400" cap="flat" cmpd="sng" algn="ctr">
              <a:noFill/>
              <a:prstDash val="solid"/>
            </a:ln>
            <a:effectLst/>
          </p:spPr>
          <p:txBody>
            <a:bodyPr lIns="68580" tIns="34290" rIns="68580" bIns="34290" rtlCol="0" anchor="ct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defRPr kumimoji="0" sz="2400" b="0" i="0" u="none" strike="noStrike" kern="1200" cap="none" spc="0" normalizeH="0" baseline="0" noProof="0">
                  <a:solidFill>
                    <a:srgbClr val="55565A"/>
                  </a:solidFill>
                  <a:uLnTx/>
                  <a:uFillTx/>
                  <a:latin typeface="+mn-lt"/>
                  <a:ea typeface="+mn-ea"/>
                  <a:cs typeface="+mn-cs"/>
                </a:defRPr>
              </a:pPr>
              <a:endParaRPr lang="en-US" sz="750" kern="0">
                <a:solidFill>
                  <a:prstClr val="white"/>
                </a:solidFill>
                <a:latin typeface="Arial" panose="020B0604020202020204" pitchFamily="34" charset="0"/>
                <a:cs typeface="Arial"/>
              </a:endParaRPr>
            </a:p>
          </p:txBody>
        </p:sp>
        <p:sp>
          <p:nvSpPr>
            <p:cNvPr id="54" name="TextBox 53">
              <a:extLst>
                <a:ext uri="{FF2B5EF4-FFF2-40B4-BE49-F238E27FC236}">
                  <a16:creationId xmlns:a16="http://schemas.microsoft.com/office/drawing/2014/main" id="{7DC61644-381A-4370-AEB7-D6233CC295F0}"/>
                </a:ext>
              </a:extLst>
            </p:cNvPr>
            <p:cNvSpPr txBox="1"/>
            <p:nvPr/>
          </p:nvSpPr>
          <p:spPr>
            <a:xfrm>
              <a:off x="8189411" y="4429115"/>
              <a:ext cx="761634" cy="276999"/>
            </a:xfrm>
            <a:prstGeom prst="rect">
              <a:avLst/>
            </a:prstGeom>
            <a:noFill/>
          </p:spPr>
          <p:txBody>
            <a:bodyPr wrap="square" lIns="68580" tIns="34290" rIns="68580" bIns="34290" rtlCol="0">
              <a:spAutoFit/>
            </a:bodyP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spcBef>
                  <a:spcPts val="169"/>
                </a:spcBef>
                <a:defRPr kumimoji="0" sz="2400" b="0" i="0" u="none" strike="noStrike" kern="1200" cap="none" spc="0" normalizeH="0" baseline="0" noProof="0">
                  <a:solidFill>
                    <a:srgbClr val="55565A"/>
                  </a:solidFill>
                  <a:uLnTx/>
                  <a:uFillTx/>
                  <a:latin typeface="+mn-lt"/>
                  <a:ea typeface="+mn-ea"/>
                  <a:cs typeface="+mn-cs"/>
                </a:defRPr>
              </a:pPr>
              <a:r>
                <a:rPr lang="en-US" sz="900" b="1" kern="0">
                  <a:solidFill>
                    <a:prstClr val="white"/>
                  </a:solidFill>
                  <a:latin typeface="Arial" panose="020B0604020202020204" pitchFamily="34" charset="0"/>
                  <a:cs typeface="Arial" panose="020B0604020202020204" pitchFamily="34" charset="0"/>
                </a:rPr>
                <a:t>$5.1 B</a:t>
              </a:r>
            </a:p>
          </p:txBody>
        </p:sp>
      </p:grpSp>
      <p:grpSp>
        <p:nvGrpSpPr>
          <p:cNvPr id="3" name="Group 2">
            <a:extLst>
              <a:ext uri="{FF2B5EF4-FFF2-40B4-BE49-F238E27FC236}">
                <a16:creationId xmlns:a16="http://schemas.microsoft.com/office/drawing/2014/main" id="{E91E0DE9-93A5-4556-AA11-CE9C4B7354C3}"/>
              </a:ext>
            </a:extLst>
          </p:cNvPr>
          <p:cNvGrpSpPr/>
          <p:nvPr/>
        </p:nvGrpSpPr>
        <p:grpSpPr>
          <a:xfrm>
            <a:off x="4253341" y="2923551"/>
            <a:ext cx="712120" cy="1149160"/>
            <a:chOff x="5135742" y="3782454"/>
            <a:chExt cx="949493" cy="1532213"/>
          </a:xfrm>
        </p:grpSpPr>
        <p:sp>
          <p:nvSpPr>
            <p:cNvPr id="63" name="Rectangle 62">
              <a:extLst>
                <a:ext uri="{FF2B5EF4-FFF2-40B4-BE49-F238E27FC236}">
                  <a16:creationId xmlns:a16="http://schemas.microsoft.com/office/drawing/2014/main" id="{15E3FE04-978F-436C-82F2-7AC314AD26AB}"/>
                </a:ext>
              </a:extLst>
            </p:cNvPr>
            <p:cNvSpPr/>
            <p:nvPr/>
          </p:nvSpPr>
          <p:spPr>
            <a:xfrm>
              <a:off x="5213869" y="4228553"/>
              <a:ext cx="755840" cy="1086114"/>
            </a:xfrm>
            <a:prstGeom prst="rect">
              <a:avLst/>
            </a:prstGeom>
            <a:solidFill>
              <a:schemeClr val="bg2"/>
            </a:solidFill>
            <a:ln w="25400" cap="flat" cmpd="sng" algn="ctr">
              <a:noFill/>
              <a:prstDash val="solid"/>
            </a:ln>
            <a:effectLst/>
          </p:spPr>
          <p:txBody>
            <a:bodyPr lIns="68580" tIns="34290" rIns="68580" bIns="34290" rtlCol="0" anchor="ct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defRPr kumimoji="0" sz="2400" b="0" i="0" u="none" strike="noStrike" kern="1200" cap="none" spc="0" normalizeH="0" baseline="0" noProof="0">
                  <a:solidFill>
                    <a:srgbClr val="55565A"/>
                  </a:solidFill>
                  <a:uLnTx/>
                  <a:uFillTx/>
                  <a:latin typeface="+mn-lt"/>
                  <a:ea typeface="+mn-ea"/>
                  <a:cs typeface="+mn-cs"/>
                </a:defRPr>
              </a:pPr>
              <a:endParaRPr lang="en-US" sz="750" kern="0">
                <a:solidFill>
                  <a:srgbClr val="002477"/>
                </a:solidFill>
                <a:latin typeface="Arial" panose="020B0604020202020204" pitchFamily="34" charset="0"/>
                <a:cs typeface="Arial"/>
              </a:endParaRPr>
            </a:p>
          </p:txBody>
        </p:sp>
        <p:sp>
          <p:nvSpPr>
            <p:cNvPr id="66" name="TextBox 65">
              <a:extLst>
                <a:ext uri="{FF2B5EF4-FFF2-40B4-BE49-F238E27FC236}">
                  <a16:creationId xmlns:a16="http://schemas.microsoft.com/office/drawing/2014/main" id="{1F1FF9BD-3967-4A92-B0E7-1C6001B140A8}"/>
                </a:ext>
              </a:extLst>
            </p:cNvPr>
            <p:cNvSpPr txBox="1"/>
            <p:nvPr/>
          </p:nvSpPr>
          <p:spPr>
            <a:xfrm>
              <a:off x="5135742" y="3782454"/>
              <a:ext cx="949493" cy="442056"/>
            </a:xfrm>
            <a:prstGeom prst="rect">
              <a:avLst/>
            </a:prstGeom>
            <a:noFill/>
          </p:spPr>
          <p:txBody>
            <a:bodyPr wrap="square" lIns="0" tIns="25738" rIns="51476" bIns="25738" rtlCol="0" anchor="b">
              <a:spAutoFit/>
            </a:bodyP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spcBef>
                  <a:spcPts val="150"/>
                </a:spcBef>
                <a:defRPr kumimoji="0" sz="2400" b="0" i="0" u="none" strike="noStrike" kern="1200" cap="none" spc="0" normalizeH="0" baseline="0" noProof="0">
                  <a:solidFill>
                    <a:srgbClr val="55565A"/>
                  </a:solidFill>
                  <a:uLnTx/>
                  <a:uFillTx/>
                  <a:latin typeface="+mn-lt"/>
                  <a:ea typeface="+mn-ea"/>
                  <a:cs typeface="+mn-cs"/>
                </a:defRPr>
              </a:pPr>
              <a:r>
                <a:rPr lang="en-US" sz="825" b="1" kern="0">
                  <a:solidFill>
                    <a:srgbClr val="002477"/>
                  </a:solidFill>
                  <a:latin typeface="Arial" panose="020B0604020202020204" pitchFamily="34" charset="0"/>
                  <a:cs typeface="Arial" panose="020B0604020202020204" pitchFamily="34" charset="0"/>
                </a:rPr>
                <a:t>Novolog</a:t>
              </a:r>
              <a:r>
                <a:rPr lang="en-US" sz="825" b="1" kern="0" baseline="30000">
                  <a:solidFill>
                    <a:srgbClr val="002477"/>
                  </a:solidFill>
                  <a:latin typeface="Arial" panose="020B0604020202020204" pitchFamily="34" charset="0"/>
                  <a:cs typeface="Arial"/>
                </a:rPr>
                <a:t>®</a:t>
              </a:r>
              <a:endParaRPr lang="en-US" sz="825" b="1" kern="0">
                <a:solidFill>
                  <a:srgbClr val="002477"/>
                </a:solidFill>
                <a:latin typeface="Arial" panose="020B0604020202020204" pitchFamily="34" charset="0"/>
                <a:cs typeface="Arial" panose="020B0604020202020204" pitchFamily="34" charset="0"/>
              </a:endParaRPr>
            </a:p>
            <a:p>
              <a:pPr algn="ctr" defTabSz="914240">
                <a:spcBef>
                  <a:spcPts val="150"/>
                </a:spcBef>
                <a:defRPr kumimoji="0" sz="2400" b="0" i="0" u="none" strike="noStrike" kern="1200" cap="none" spc="0" normalizeH="0" baseline="0" noProof="0">
                  <a:solidFill>
                    <a:srgbClr val="55565A"/>
                  </a:solidFill>
                  <a:uLnTx/>
                  <a:uFillTx/>
                  <a:latin typeface="+mn-lt"/>
                  <a:ea typeface="+mn-ea"/>
                  <a:cs typeface="+mn-cs"/>
                </a:defRPr>
              </a:pPr>
              <a:r>
                <a:rPr lang="en-US" sz="825" kern="0">
                  <a:solidFill>
                    <a:srgbClr val="002477"/>
                  </a:solidFill>
                  <a:latin typeface="Arial" panose="020B0604020202020204" pitchFamily="34" charset="0"/>
                  <a:cs typeface="Arial" panose="020B0604020202020204" pitchFamily="34" charset="0"/>
                </a:rPr>
                <a:t>Diabetes</a:t>
              </a:r>
            </a:p>
          </p:txBody>
        </p:sp>
        <p:sp>
          <p:nvSpPr>
            <p:cNvPr id="69" name="TextBox 68">
              <a:extLst>
                <a:ext uri="{FF2B5EF4-FFF2-40B4-BE49-F238E27FC236}">
                  <a16:creationId xmlns:a16="http://schemas.microsoft.com/office/drawing/2014/main" id="{2C9D4C57-ADC3-4060-B2E2-0399CDD315B7}"/>
                </a:ext>
              </a:extLst>
            </p:cNvPr>
            <p:cNvSpPr txBox="1"/>
            <p:nvPr/>
          </p:nvSpPr>
          <p:spPr>
            <a:xfrm>
              <a:off x="5232051" y="4227369"/>
              <a:ext cx="734413" cy="276999"/>
            </a:xfrm>
            <a:prstGeom prst="rect">
              <a:avLst/>
            </a:prstGeom>
            <a:noFill/>
          </p:spPr>
          <p:txBody>
            <a:bodyPr wrap="square" lIns="68580" tIns="34290" rIns="68580" bIns="34290" rtlCol="0">
              <a:spAutoFit/>
            </a:bodyP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spcBef>
                  <a:spcPts val="169"/>
                </a:spcBef>
                <a:defRPr kumimoji="0" sz="2400" b="0" i="0" u="none" strike="noStrike" kern="1200" cap="none" spc="0" normalizeH="0" baseline="0" noProof="0">
                  <a:solidFill>
                    <a:srgbClr val="55565A"/>
                  </a:solidFill>
                  <a:uLnTx/>
                  <a:uFillTx/>
                  <a:latin typeface="+mn-lt"/>
                  <a:ea typeface="+mn-ea"/>
                  <a:cs typeface="+mn-cs"/>
                </a:defRPr>
              </a:pPr>
              <a:r>
                <a:rPr lang="en-US" sz="900" b="1" kern="0">
                  <a:solidFill>
                    <a:srgbClr val="002477"/>
                  </a:solidFill>
                  <a:latin typeface="Arial" panose="020B0604020202020204" pitchFamily="34" charset="0"/>
                  <a:cs typeface="Arial" panose="020B0604020202020204" pitchFamily="34" charset="0"/>
                </a:rPr>
                <a:t>$6.1 B</a:t>
              </a:r>
            </a:p>
          </p:txBody>
        </p:sp>
      </p:grpSp>
      <p:grpSp>
        <p:nvGrpSpPr>
          <p:cNvPr id="8" name="Group 7">
            <a:extLst>
              <a:ext uri="{FF2B5EF4-FFF2-40B4-BE49-F238E27FC236}">
                <a16:creationId xmlns:a16="http://schemas.microsoft.com/office/drawing/2014/main" id="{3D079D6C-D79F-459C-877E-F8983416EEEB}"/>
              </a:ext>
            </a:extLst>
          </p:cNvPr>
          <p:cNvGrpSpPr/>
          <p:nvPr/>
        </p:nvGrpSpPr>
        <p:grpSpPr>
          <a:xfrm>
            <a:off x="6253797" y="3387242"/>
            <a:ext cx="836425" cy="708360"/>
            <a:chOff x="7037120" y="4380294"/>
            <a:chExt cx="1115233" cy="944480"/>
          </a:xfrm>
        </p:grpSpPr>
        <p:sp>
          <p:nvSpPr>
            <p:cNvPr id="74" name="Rectangle 73">
              <a:extLst>
                <a:ext uri="{FF2B5EF4-FFF2-40B4-BE49-F238E27FC236}">
                  <a16:creationId xmlns:a16="http://schemas.microsoft.com/office/drawing/2014/main" id="{CBDD83AD-CB07-4FAF-8041-24782FC7EC76}"/>
                </a:ext>
              </a:extLst>
            </p:cNvPr>
            <p:cNvSpPr/>
            <p:nvPr/>
          </p:nvSpPr>
          <p:spPr>
            <a:xfrm>
              <a:off x="7201429" y="4820317"/>
              <a:ext cx="755840" cy="504457"/>
            </a:xfrm>
            <a:prstGeom prst="rect">
              <a:avLst/>
            </a:prstGeom>
            <a:solidFill>
              <a:schemeClr val="bg2"/>
            </a:solidFill>
            <a:ln w="25400" cap="flat" cmpd="sng" algn="ctr">
              <a:noFill/>
              <a:prstDash val="solid"/>
            </a:ln>
            <a:effectLst/>
          </p:spPr>
          <p:txBody>
            <a:bodyPr lIns="68580" tIns="34290" rIns="68580" bIns="34290" rtlCol="0" anchor="ct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defRPr kumimoji="0" sz="2400" b="0" i="0" u="none" strike="noStrike" kern="1200" cap="none" spc="0" normalizeH="0" baseline="0" noProof="0">
                  <a:solidFill>
                    <a:srgbClr val="55565A"/>
                  </a:solidFill>
                  <a:uLnTx/>
                  <a:uFillTx/>
                  <a:latin typeface="+mn-lt"/>
                  <a:ea typeface="+mn-ea"/>
                  <a:cs typeface="+mn-cs"/>
                </a:defRPr>
              </a:pPr>
              <a:endParaRPr lang="en-US" sz="750" kern="0">
                <a:solidFill>
                  <a:srgbClr val="002477"/>
                </a:solidFill>
                <a:latin typeface="Arial" panose="020B0604020202020204" pitchFamily="34" charset="0"/>
                <a:cs typeface="Arial"/>
              </a:endParaRPr>
            </a:p>
          </p:txBody>
        </p:sp>
        <p:sp>
          <p:nvSpPr>
            <p:cNvPr id="75" name="TextBox 74">
              <a:extLst>
                <a:ext uri="{FF2B5EF4-FFF2-40B4-BE49-F238E27FC236}">
                  <a16:creationId xmlns:a16="http://schemas.microsoft.com/office/drawing/2014/main" id="{9DEF5962-7F69-4846-99AF-7EFFB7041CB7}"/>
                </a:ext>
              </a:extLst>
            </p:cNvPr>
            <p:cNvSpPr txBox="1"/>
            <p:nvPr/>
          </p:nvSpPr>
          <p:spPr>
            <a:xfrm>
              <a:off x="7037120" y="4380294"/>
              <a:ext cx="1115233" cy="442056"/>
            </a:xfrm>
            <a:prstGeom prst="rect">
              <a:avLst/>
            </a:prstGeom>
            <a:noFill/>
          </p:spPr>
          <p:txBody>
            <a:bodyPr wrap="square" lIns="0" tIns="25738" rIns="51476" bIns="25738" rtlCol="0" anchor="b">
              <a:spAutoFit/>
            </a:bodyP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spcBef>
                  <a:spcPts val="150"/>
                </a:spcBef>
                <a:defRPr kumimoji="0" sz="2400" b="0" i="0" u="none" strike="noStrike" kern="1200" cap="none" spc="0" normalizeH="0" baseline="0" noProof="0">
                  <a:solidFill>
                    <a:srgbClr val="55565A"/>
                  </a:solidFill>
                  <a:uLnTx/>
                  <a:uFillTx/>
                  <a:latin typeface="+mn-lt"/>
                  <a:ea typeface="+mn-ea"/>
                  <a:cs typeface="+mn-cs"/>
                </a:defRPr>
              </a:pPr>
              <a:r>
                <a:rPr lang="en-US" sz="825" b="1" kern="0">
                  <a:solidFill>
                    <a:srgbClr val="002477"/>
                  </a:solidFill>
                  <a:latin typeface="Arial" panose="020B0604020202020204" pitchFamily="34" charset="0"/>
                  <a:cs typeface="Arial" panose="020B0604020202020204" pitchFamily="34" charset="0"/>
                </a:rPr>
                <a:t>Prolia</a:t>
              </a:r>
              <a:r>
                <a:rPr lang="en-US" sz="825" b="1" kern="0" baseline="30000">
                  <a:solidFill>
                    <a:srgbClr val="002477"/>
                  </a:solidFill>
                  <a:latin typeface="Arial" panose="020B0604020202020204" pitchFamily="34" charset="0"/>
                  <a:cs typeface="Arial"/>
                </a:rPr>
                <a:t>®</a:t>
              </a:r>
              <a:endParaRPr lang="en-US" sz="825" b="1" kern="0">
                <a:solidFill>
                  <a:srgbClr val="002477"/>
                </a:solidFill>
                <a:latin typeface="Arial" panose="020B0604020202020204" pitchFamily="34" charset="0"/>
                <a:cs typeface="Arial" panose="020B0604020202020204" pitchFamily="34" charset="0"/>
              </a:endParaRPr>
            </a:p>
            <a:p>
              <a:pPr algn="ctr" defTabSz="914240">
                <a:spcBef>
                  <a:spcPts val="150"/>
                </a:spcBef>
                <a:defRPr kumimoji="0" sz="2400" b="0" i="0" u="none" strike="noStrike" kern="1200" cap="none" spc="0" normalizeH="0" baseline="0" noProof="0">
                  <a:solidFill>
                    <a:srgbClr val="55565A"/>
                  </a:solidFill>
                  <a:uLnTx/>
                  <a:uFillTx/>
                  <a:latin typeface="+mn-lt"/>
                  <a:ea typeface="+mn-ea"/>
                  <a:cs typeface="+mn-cs"/>
                </a:defRPr>
              </a:pPr>
              <a:r>
                <a:rPr lang="en-US" sz="825" kern="0">
                  <a:solidFill>
                    <a:srgbClr val="002477"/>
                  </a:solidFill>
                  <a:latin typeface="Arial" panose="020B0604020202020204" pitchFamily="34" charset="0"/>
                  <a:cs typeface="Arial" panose="020B0604020202020204" pitchFamily="34" charset="0"/>
                </a:rPr>
                <a:t>Osteoporosis</a:t>
              </a:r>
            </a:p>
          </p:txBody>
        </p:sp>
        <p:sp>
          <p:nvSpPr>
            <p:cNvPr id="76" name="TextBox 75">
              <a:extLst>
                <a:ext uri="{FF2B5EF4-FFF2-40B4-BE49-F238E27FC236}">
                  <a16:creationId xmlns:a16="http://schemas.microsoft.com/office/drawing/2014/main" id="{D6F0BC9C-658A-4645-A657-23D6C7830995}"/>
                </a:ext>
              </a:extLst>
            </p:cNvPr>
            <p:cNvSpPr txBox="1"/>
            <p:nvPr/>
          </p:nvSpPr>
          <p:spPr>
            <a:xfrm>
              <a:off x="7201429" y="4840486"/>
              <a:ext cx="755840" cy="276999"/>
            </a:xfrm>
            <a:prstGeom prst="rect">
              <a:avLst/>
            </a:prstGeom>
            <a:noFill/>
          </p:spPr>
          <p:txBody>
            <a:bodyPr wrap="square" lIns="68580" tIns="34290" rIns="68580" bIns="34290" rtlCol="0">
              <a:spAutoFit/>
            </a:bodyP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spcBef>
                  <a:spcPts val="169"/>
                </a:spcBef>
                <a:defRPr kumimoji="0" sz="2400" b="0" i="0" u="none" strike="noStrike" kern="1200" cap="none" spc="0" normalizeH="0" baseline="0" noProof="0">
                  <a:solidFill>
                    <a:srgbClr val="55565A"/>
                  </a:solidFill>
                  <a:uLnTx/>
                  <a:uFillTx/>
                  <a:latin typeface="+mn-lt"/>
                  <a:ea typeface="+mn-ea"/>
                  <a:cs typeface="+mn-cs"/>
                </a:defRPr>
              </a:pPr>
              <a:r>
                <a:rPr lang="en-US" sz="900" b="1" kern="0">
                  <a:solidFill>
                    <a:srgbClr val="002477"/>
                  </a:solidFill>
                  <a:latin typeface="Arial" panose="020B0604020202020204" pitchFamily="34" charset="0"/>
                  <a:cs typeface="Arial" panose="020B0604020202020204" pitchFamily="34" charset="0"/>
                </a:rPr>
                <a:t>$2.7 B</a:t>
              </a:r>
            </a:p>
          </p:txBody>
        </p:sp>
      </p:grpSp>
      <p:cxnSp>
        <p:nvCxnSpPr>
          <p:cNvPr id="37" name="Straight Connector 36">
            <a:extLst>
              <a:ext uri="{FF2B5EF4-FFF2-40B4-BE49-F238E27FC236}">
                <a16:creationId xmlns:a16="http://schemas.microsoft.com/office/drawing/2014/main" id="{FAEF1048-CABF-4E30-822C-0DBD54FA4349}"/>
              </a:ext>
            </a:extLst>
          </p:cNvPr>
          <p:cNvCxnSpPr>
            <a:endCxn id="47" idx="6"/>
          </p:cNvCxnSpPr>
          <p:nvPr/>
        </p:nvCxnSpPr>
        <p:spPr>
          <a:xfrm flipH="1" flipV="1">
            <a:off x="831283" y="4090337"/>
            <a:ext cx="7694030" cy="25113"/>
          </a:xfrm>
          <a:prstGeom prst="line">
            <a:avLst/>
          </a:prstGeom>
          <a:solidFill>
            <a:schemeClr val="accent1"/>
          </a:solidFill>
          <a:ln w="57150" cap="rnd" cmpd="sng" algn="ctr">
            <a:solidFill>
              <a:schemeClr val="accent1"/>
            </a:solidFill>
            <a:prstDash val="solid"/>
            <a:round/>
            <a:headEnd type="arrow" w="lg" len="med"/>
            <a:tailEnd type="none" w="med" len="med"/>
          </a:ln>
          <a:effectLst/>
        </p:spPr>
      </p:cxnSp>
      <p:sp>
        <p:nvSpPr>
          <p:cNvPr id="47" name="Oval 46">
            <a:extLst>
              <a:ext uri="{FF2B5EF4-FFF2-40B4-BE49-F238E27FC236}">
                <a16:creationId xmlns:a16="http://schemas.microsoft.com/office/drawing/2014/main" id="{EABE460D-555B-441C-8D6C-4808C334ABF3}"/>
              </a:ext>
            </a:extLst>
          </p:cNvPr>
          <p:cNvSpPr>
            <a:spLocks noChangeAspect="1"/>
          </p:cNvSpPr>
          <p:nvPr/>
        </p:nvSpPr>
        <p:spPr>
          <a:xfrm>
            <a:off x="735270" y="4042331"/>
            <a:ext cx="96012" cy="96012"/>
          </a:xfrm>
          <a:prstGeom prst="ellipse">
            <a:avLst/>
          </a:prstGeom>
          <a:solidFill>
            <a:schemeClr val="accent1"/>
          </a:solidFill>
          <a:ln w="38100" cap="flat" cmpd="sng" algn="ctr">
            <a:solidFill>
              <a:schemeClr val="accent1"/>
            </a:solidFill>
            <a:prstDash val="solid"/>
          </a:ln>
          <a:effectLst/>
        </p:spPr>
        <p:txBody>
          <a:bodyPr lIns="68580" tIns="34290" rIns="68580" bIns="34290" rtlCol="0" anchor="ct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defRPr kumimoji="0" sz="2400" b="0" i="0" u="none" strike="noStrike" kern="1200" cap="none" spc="0" normalizeH="0" baseline="0" noProof="0">
                <a:solidFill>
                  <a:srgbClr val="55565A"/>
                </a:solidFill>
                <a:uLnTx/>
                <a:uFillTx/>
                <a:latin typeface="+mn-lt"/>
                <a:ea typeface="+mn-ea"/>
                <a:cs typeface="+mn-cs"/>
              </a:defRPr>
            </a:pPr>
            <a:endParaRPr lang="en-US" sz="788" kern="0">
              <a:solidFill>
                <a:prstClr val="white"/>
              </a:solidFill>
              <a:latin typeface="Arial" panose="020B0604020202020204" pitchFamily="34" charset="0"/>
              <a:cs typeface="Arial"/>
            </a:endParaRPr>
          </a:p>
        </p:txBody>
      </p:sp>
      <p:grpSp>
        <p:nvGrpSpPr>
          <p:cNvPr id="11" name="Group 10">
            <a:extLst>
              <a:ext uri="{FF2B5EF4-FFF2-40B4-BE49-F238E27FC236}">
                <a16:creationId xmlns:a16="http://schemas.microsoft.com/office/drawing/2014/main" id="{7605F316-FFF1-4D6B-98A3-19662B74B22D}"/>
              </a:ext>
            </a:extLst>
          </p:cNvPr>
          <p:cNvGrpSpPr/>
          <p:nvPr/>
        </p:nvGrpSpPr>
        <p:grpSpPr>
          <a:xfrm>
            <a:off x="2136455" y="3161263"/>
            <a:ext cx="841012" cy="909475"/>
            <a:chOff x="3076764" y="4083304"/>
            <a:chExt cx="1121349" cy="1212633"/>
          </a:xfrm>
        </p:grpSpPr>
        <p:sp>
          <p:nvSpPr>
            <p:cNvPr id="36" name="Rectangle 35">
              <a:extLst>
                <a:ext uri="{FF2B5EF4-FFF2-40B4-BE49-F238E27FC236}">
                  <a16:creationId xmlns:a16="http://schemas.microsoft.com/office/drawing/2014/main" id="{7E8F53CE-BD29-458D-838A-8BE4592632C1}"/>
                </a:ext>
              </a:extLst>
            </p:cNvPr>
            <p:cNvSpPr/>
            <p:nvPr/>
          </p:nvSpPr>
          <p:spPr>
            <a:xfrm>
              <a:off x="3196565" y="4875835"/>
              <a:ext cx="785584" cy="420102"/>
            </a:xfrm>
            <a:prstGeom prst="rect">
              <a:avLst/>
            </a:prstGeom>
            <a:solidFill>
              <a:schemeClr val="bg2"/>
            </a:solidFill>
            <a:ln w="25400" cap="flat" cmpd="sng" algn="ctr">
              <a:noFill/>
              <a:prstDash val="solid"/>
            </a:ln>
            <a:effectLst/>
          </p:spPr>
          <p:txBody>
            <a:bodyPr lIns="68580" tIns="34290" rIns="68580" bIns="34290" rtlCol="0" anchor="ct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defRPr kumimoji="0" sz="2400" b="0" i="0" u="none" strike="noStrike" kern="1200" cap="none" spc="0" normalizeH="0" baseline="0" noProof="0">
                  <a:solidFill>
                    <a:srgbClr val="55565A"/>
                  </a:solidFill>
                  <a:uLnTx/>
                  <a:uFillTx/>
                  <a:latin typeface="+mn-lt"/>
                  <a:ea typeface="+mn-ea"/>
                  <a:cs typeface="+mn-cs"/>
                </a:defRPr>
              </a:pPr>
              <a:endParaRPr lang="en-US" sz="750" kern="0">
                <a:solidFill>
                  <a:srgbClr val="002477"/>
                </a:solidFill>
                <a:latin typeface="Arial" panose="020B0604020202020204" pitchFamily="34" charset="0"/>
                <a:cs typeface="Arial"/>
              </a:endParaRPr>
            </a:p>
          </p:txBody>
        </p:sp>
        <p:sp>
          <p:nvSpPr>
            <p:cNvPr id="53" name="TextBox 52">
              <a:extLst>
                <a:ext uri="{FF2B5EF4-FFF2-40B4-BE49-F238E27FC236}">
                  <a16:creationId xmlns:a16="http://schemas.microsoft.com/office/drawing/2014/main" id="{5B288837-25BD-49FC-B116-BEC77F1E33EB}"/>
                </a:ext>
              </a:extLst>
            </p:cNvPr>
            <p:cNvSpPr txBox="1"/>
            <p:nvPr/>
          </p:nvSpPr>
          <p:spPr>
            <a:xfrm>
              <a:off x="3178559" y="4893305"/>
              <a:ext cx="806212" cy="276998"/>
            </a:xfrm>
            <a:prstGeom prst="rect">
              <a:avLst/>
            </a:prstGeom>
            <a:noFill/>
          </p:spPr>
          <p:txBody>
            <a:bodyPr wrap="square" lIns="68580" tIns="34290" rIns="68580" bIns="34290" rtlCol="0">
              <a:spAutoFit/>
            </a:bodyP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spcBef>
                  <a:spcPts val="169"/>
                </a:spcBef>
                <a:defRPr kumimoji="0" sz="2400" b="0" i="0" u="none" strike="noStrike" kern="1200" cap="none" spc="0" normalizeH="0" baseline="0" noProof="0">
                  <a:solidFill>
                    <a:srgbClr val="55565A"/>
                  </a:solidFill>
                  <a:uLnTx/>
                  <a:uFillTx/>
                  <a:latin typeface="+mn-lt"/>
                  <a:ea typeface="+mn-ea"/>
                  <a:cs typeface="+mn-cs"/>
                </a:defRPr>
              </a:pPr>
              <a:r>
                <a:rPr lang="en-US" sz="900" b="1" kern="0">
                  <a:solidFill>
                    <a:srgbClr val="002477"/>
                  </a:solidFill>
                  <a:latin typeface="Arial" panose="020B0604020202020204" pitchFamily="34" charset="0"/>
                  <a:cs typeface="Arial" panose="020B0604020202020204" pitchFamily="34" charset="0"/>
                </a:rPr>
                <a:t>$2.4 B</a:t>
              </a:r>
            </a:p>
          </p:txBody>
        </p:sp>
        <p:sp>
          <p:nvSpPr>
            <p:cNvPr id="56" name="TextBox 55">
              <a:extLst>
                <a:ext uri="{FF2B5EF4-FFF2-40B4-BE49-F238E27FC236}">
                  <a16:creationId xmlns:a16="http://schemas.microsoft.com/office/drawing/2014/main" id="{FBCD5071-8D18-40B8-80B1-97120E740369}"/>
                </a:ext>
              </a:extLst>
            </p:cNvPr>
            <p:cNvSpPr txBox="1"/>
            <p:nvPr/>
          </p:nvSpPr>
          <p:spPr>
            <a:xfrm>
              <a:off x="3076764" y="4083304"/>
              <a:ext cx="1121349" cy="780610"/>
            </a:xfrm>
            <a:prstGeom prst="rect">
              <a:avLst/>
            </a:prstGeom>
            <a:noFill/>
          </p:spPr>
          <p:txBody>
            <a:bodyPr wrap="square" lIns="0" tIns="25738" rIns="51476" bIns="25738" rtlCol="0" anchor="b">
              <a:spAutoFit/>
            </a:bodyP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spcBef>
                  <a:spcPts val="150"/>
                </a:spcBef>
                <a:defRPr kumimoji="0" sz="2400" b="0" i="0" u="none" strike="noStrike" kern="1200" cap="none" spc="0" normalizeH="0" baseline="0" noProof="0">
                  <a:solidFill>
                    <a:srgbClr val="55565A"/>
                  </a:solidFill>
                  <a:uLnTx/>
                  <a:uFillTx/>
                  <a:latin typeface="+mn-lt"/>
                  <a:ea typeface="+mn-ea"/>
                  <a:cs typeface="+mn-cs"/>
                </a:defRPr>
              </a:pPr>
              <a:r>
                <a:rPr lang="en-US" sz="825" b="1" kern="0">
                  <a:solidFill>
                    <a:srgbClr val="002477"/>
                  </a:solidFill>
                  <a:latin typeface="Arial" panose="020B0604020202020204" pitchFamily="34" charset="0"/>
                  <a:cs typeface="Arial" panose="020B0604020202020204" pitchFamily="34" charset="0"/>
                </a:rPr>
                <a:t>Neulasta</a:t>
              </a:r>
              <a:r>
                <a:rPr lang="en-US" sz="825" b="1" kern="0" baseline="30000">
                  <a:solidFill>
                    <a:srgbClr val="002477"/>
                  </a:solidFill>
                  <a:latin typeface="Arial" panose="020B0604020202020204" pitchFamily="34" charset="0"/>
                  <a:cs typeface="Arial"/>
                </a:rPr>
                <a:t>®</a:t>
              </a:r>
              <a:r>
                <a:rPr lang="en-US" sz="825" b="1" kern="0">
                  <a:solidFill>
                    <a:srgbClr val="002477"/>
                  </a:solidFill>
                  <a:latin typeface="Arial" panose="020B0604020202020204" pitchFamily="34" charset="0"/>
                  <a:cs typeface="Arial" panose="020B0604020202020204" pitchFamily="34" charset="0"/>
                </a:rPr>
                <a:t> / </a:t>
              </a:r>
              <a:br>
                <a:rPr lang="en-US" sz="825" b="1" kern="0">
                  <a:solidFill>
                    <a:srgbClr val="002477"/>
                  </a:solidFill>
                  <a:latin typeface="Arial" panose="020B0604020202020204" pitchFamily="34" charset="0"/>
                  <a:cs typeface="Arial" panose="020B0604020202020204" pitchFamily="34" charset="0"/>
                </a:rPr>
              </a:br>
              <a:r>
                <a:rPr lang="en-US" sz="825" b="1" kern="0">
                  <a:solidFill>
                    <a:srgbClr val="002477"/>
                  </a:solidFill>
                  <a:latin typeface="Arial" panose="020B0604020202020204" pitchFamily="34" charset="0"/>
                  <a:cs typeface="Arial" panose="020B0604020202020204" pitchFamily="34" charset="0"/>
                </a:rPr>
                <a:t>OnPro</a:t>
              </a:r>
              <a:r>
                <a:rPr lang="en-US" sz="825" b="1" kern="0" baseline="30000">
                  <a:solidFill>
                    <a:srgbClr val="002477"/>
                  </a:solidFill>
                  <a:latin typeface="Arial" panose="020B0604020202020204" pitchFamily="34" charset="0"/>
                  <a:cs typeface="Arial"/>
                </a:rPr>
                <a:t>®</a:t>
              </a:r>
            </a:p>
            <a:p>
              <a:pPr algn="ctr" defTabSz="914240">
                <a:spcBef>
                  <a:spcPts val="150"/>
                </a:spcBef>
                <a:defRPr kumimoji="0" sz="2400" b="0" i="0" u="none" strike="noStrike" kern="1200" cap="none" spc="0" normalizeH="0" baseline="0" noProof="0">
                  <a:solidFill>
                    <a:srgbClr val="55565A"/>
                  </a:solidFill>
                  <a:uLnTx/>
                  <a:uFillTx/>
                  <a:latin typeface="+mn-lt"/>
                  <a:ea typeface="+mn-ea"/>
                  <a:cs typeface="+mn-cs"/>
                </a:defRPr>
              </a:pPr>
              <a:r>
                <a:rPr lang="en-US" sz="825" kern="0">
                  <a:solidFill>
                    <a:srgbClr val="002477"/>
                  </a:solidFill>
                  <a:latin typeface="Arial" panose="020B0604020202020204" pitchFamily="34" charset="0"/>
                  <a:cs typeface="Arial" panose="020B0604020202020204" pitchFamily="34" charset="0"/>
                </a:rPr>
                <a:t>febrile </a:t>
              </a:r>
              <a:br>
                <a:rPr lang="en-US" sz="825" kern="0">
                  <a:solidFill>
                    <a:srgbClr val="002477"/>
                  </a:solidFill>
                  <a:latin typeface="Arial" panose="020B0604020202020204" pitchFamily="34" charset="0"/>
                  <a:cs typeface="Arial" panose="020B0604020202020204" pitchFamily="34" charset="0"/>
                </a:rPr>
              </a:br>
              <a:r>
                <a:rPr lang="en-US" sz="825" kern="0">
                  <a:solidFill>
                    <a:srgbClr val="002477"/>
                  </a:solidFill>
                  <a:latin typeface="Arial" panose="020B0604020202020204" pitchFamily="34" charset="0"/>
                  <a:cs typeface="Arial" panose="020B0604020202020204" pitchFamily="34" charset="0"/>
                </a:rPr>
                <a:t>neutropenia</a:t>
              </a:r>
            </a:p>
          </p:txBody>
        </p:sp>
      </p:grpSp>
      <p:grpSp>
        <p:nvGrpSpPr>
          <p:cNvPr id="57" name="Group 56">
            <a:extLst>
              <a:ext uri="{FF2B5EF4-FFF2-40B4-BE49-F238E27FC236}">
                <a16:creationId xmlns:a16="http://schemas.microsoft.com/office/drawing/2014/main" id="{BDA4D321-A8F9-4F46-9FCF-00B594622B32}"/>
              </a:ext>
            </a:extLst>
          </p:cNvPr>
          <p:cNvGrpSpPr/>
          <p:nvPr/>
        </p:nvGrpSpPr>
        <p:grpSpPr>
          <a:xfrm>
            <a:off x="6964040" y="3359355"/>
            <a:ext cx="836425" cy="728532"/>
            <a:chOff x="7037120" y="4353400"/>
            <a:chExt cx="1115233" cy="971376"/>
          </a:xfrm>
        </p:grpSpPr>
        <p:sp>
          <p:nvSpPr>
            <p:cNvPr id="58" name="Rectangle 57">
              <a:extLst>
                <a:ext uri="{FF2B5EF4-FFF2-40B4-BE49-F238E27FC236}">
                  <a16:creationId xmlns:a16="http://schemas.microsoft.com/office/drawing/2014/main" id="{0F741F1C-B4E4-42A9-BF98-4A99904ABC47}"/>
                </a:ext>
              </a:extLst>
            </p:cNvPr>
            <p:cNvSpPr/>
            <p:nvPr/>
          </p:nvSpPr>
          <p:spPr>
            <a:xfrm>
              <a:off x="7201429" y="4795594"/>
              <a:ext cx="755840" cy="529182"/>
            </a:xfrm>
            <a:prstGeom prst="rect">
              <a:avLst/>
            </a:prstGeom>
            <a:solidFill>
              <a:schemeClr val="bg2"/>
            </a:solidFill>
            <a:ln w="25400" cap="flat" cmpd="sng" algn="ctr">
              <a:noFill/>
              <a:prstDash val="solid"/>
            </a:ln>
            <a:effectLst/>
          </p:spPr>
          <p:txBody>
            <a:bodyPr lIns="68580" tIns="34290" rIns="68580" bIns="34290" rtlCol="0" anchor="ct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defRPr kumimoji="0" sz="2400" b="0" i="0" u="none" strike="noStrike" kern="1200" cap="none" spc="0" normalizeH="0" baseline="0" noProof="0">
                  <a:solidFill>
                    <a:srgbClr val="55565A"/>
                  </a:solidFill>
                  <a:uLnTx/>
                  <a:uFillTx/>
                  <a:latin typeface="+mn-lt"/>
                  <a:ea typeface="+mn-ea"/>
                  <a:cs typeface="+mn-cs"/>
                </a:defRPr>
              </a:pPr>
              <a:endParaRPr lang="en-US" sz="750" kern="0">
                <a:solidFill>
                  <a:srgbClr val="002477"/>
                </a:solidFill>
                <a:latin typeface="Arial" panose="020B0604020202020204" pitchFamily="34" charset="0"/>
                <a:cs typeface="Arial"/>
              </a:endParaRPr>
            </a:p>
          </p:txBody>
        </p:sp>
        <p:sp>
          <p:nvSpPr>
            <p:cNvPr id="59" name="TextBox 58">
              <a:extLst>
                <a:ext uri="{FF2B5EF4-FFF2-40B4-BE49-F238E27FC236}">
                  <a16:creationId xmlns:a16="http://schemas.microsoft.com/office/drawing/2014/main" id="{6A173F9D-B79E-477B-9802-22F661D56C1A}"/>
                </a:ext>
              </a:extLst>
            </p:cNvPr>
            <p:cNvSpPr txBox="1"/>
            <p:nvPr/>
          </p:nvSpPr>
          <p:spPr>
            <a:xfrm>
              <a:off x="7037120" y="4353400"/>
              <a:ext cx="1115233" cy="442056"/>
            </a:xfrm>
            <a:prstGeom prst="rect">
              <a:avLst/>
            </a:prstGeom>
            <a:noFill/>
          </p:spPr>
          <p:txBody>
            <a:bodyPr wrap="square" lIns="0" tIns="25738" rIns="51476" bIns="25738" rtlCol="0" anchor="b">
              <a:spAutoFit/>
            </a:bodyP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spcBef>
                  <a:spcPts val="150"/>
                </a:spcBef>
                <a:defRPr kumimoji="0" sz="2400" b="0" i="0" u="none" strike="noStrike" kern="1200" cap="none" spc="0" normalizeH="0" baseline="0" noProof="0">
                  <a:solidFill>
                    <a:srgbClr val="55565A"/>
                  </a:solidFill>
                  <a:uLnTx/>
                  <a:uFillTx/>
                  <a:latin typeface="+mn-lt"/>
                  <a:ea typeface="+mn-ea"/>
                  <a:cs typeface="+mn-cs"/>
                </a:defRPr>
              </a:pPr>
              <a:r>
                <a:rPr lang="en-US" sz="825" b="1" kern="0">
                  <a:solidFill>
                    <a:srgbClr val="002477"/>
                  </a:solidFill>
                  <a:latin typeface="Arial" panose="020B0604020202020204" pitchFamily="34" charset="0"/>
                  <a:cs typeface="Arial" panose="020B0604020202020204" pitchFamily="34" charset="0"/>
                </a:rPr>
                <a:t>Soliris</a:t>
              </a:r>
              <a:r>
                <a:rPr lang="en-US" sz="825" b="1" kern="0" baseline="30000">
                  <a:solidFill>
                    <a:srgbClr val="002477"/>
                  </a:solidFill>
                  <a:latin typeface="Arial" panose="020B0604020202020204" pitchFamily="34" charset="0"/>
                  <a:cs typeface="Arial"/>
                </a:rPr>
                <a:t>®</a:t>
              </a:r>
              <a:endParaRPr lang="en-US" sz="825" b="1" kern="0">
                <a:solidFill>
                  <a:srgbClr val="002477"/>
                </a:solidFill>
                <a:latin typeface="Arial" panose="020B0604020202020204" pitchFamily="34" charset="0"/>
                <a:cs typeface="Arial" panose="020B0604020202020204" pitchFamily="34" charset="0"/>
              </a:endParaRPr>
            </a:p>
            <a:p>
              <a:pPr algn="ctr" defTabSz="914240">
                <a:spcBef>
                  <a:spcPts val="150"/>
                </a:spcBef>
                <a:defRPr kumimoji="0" sz="2400" b="0" i="0" u="none" strike="noStrike" kern="1200" cap="none" spc="0" normalizeH="0" baseline="0" noProof="0">
                  <a:solidFill>
                    <a:srgbClr val="55565A"/>
                  </a:solidFill>
                  <a:uLnTx/>
                  <a:uFillTx/>
                  <a:latin typeface="+mn-lt"/>
                  <a:ea typeface="+mn-ea"/>
                  <a:cs typeface="+mn-cs"/>
                </a:defRPr>
              </a:pPr>
              <a:r>
                <a:rPr lang="en-US" sz="825" kern="0">
                  <a:solidFill>
                    <a:srgbClr val="002477"/>
                  </a:solidFill>
                  <a:latin typeface="Arial" panose="020B0604020202020204" pitchFamily="34" charset="0"/>
                  <a:cs typeface="Arial" panose="020B0604020202020204" pitchFamily="34" charset="0"/>
                </a:rPr>
                <a:t>Anemia</a:t>
              </a:r>
            </a:p>
          </p:txBody>
        </p:sp>
        <p:sp>
          <p:nvSpPr>
            <p:cNvPr id="60" name="TextBox 59">
              <a:extLst>
                <a:ext uri="{FF2B5EF4-FFF2-40B4-BE49-F238E27FC236}">
                  <a16:creationId xmlns:a16="http://schemas.microsoft.com/office/drawing/2014/main" id="{CE0DEC67-DC20-45B4-A46D-910005B3B6CD}"/>
                </a:ext>
              </a:extLst>
            </p:cNvPr>
            <p:cNvSpPr txBox="1"/>
            <p:nvPr/>
          </p:nvSpPr>
          <p:spPr>
            <a:xfrm>
              <a:off x="7201429" y="4804627"/>
              <a:ext cx="755840" cy="276999"/>
            </a:xfrm>
            <a:prstGeom prst="rect">
              <a:avLst/>
            </a:prstGeom>
            <a:noFill/>
          </p:spPr>
          <p:txBody>
            <a:bodyPr wrap="square" lIns="68580" tIns="34290" rIns="68580" bIns="34290" rtlCol="0">
              <a:spAutoFit/>
            </a:bodyP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spcBef>
                  <a:spcPts val="169"/>
                </a:spcBef>
                <a:defRPr kumimoji="0" sz="2400" b="0" i="0" u="none" strike="noStrike" kern="1200" cap="none" spc="0" normalizeH="0" baseline="0" noProof="0">
                  <a:solidFill>
                    <a:srgbClr val="55565A"/>
                  </a:solidFill>
                  <a:uLnTx/>
                  <a:uFillTx/>
                  <a:latin typeface="+mn-lt"/>
                  <a:ea typeface="+mn-ea"/>
                  <a:cs typeface="+mn-cs"/>
                </a:defRPr>
              </a:pPr>
              <a:r>
                <a:rPr lang="en-US" sz="900" b="1" kern="0">
                  <a:solidFill>
                    <a:srgbClr val="002477"/>
                  </a:solidFill>
                  <a:latin typeface="Arial" panose="020B0604020202020204" pitchFamily="34" charset="0"/>
                  <a:cs typeface="Arial" panose="020B0604020202020204" pitchFamily="34" charset="0"/>
                </a:rPr>
                <a:t>$2.8 B</a:t>
              </a:r>
            </a:p>
          </p:txBody>
        </p:sp>
      </p:grpSp>
      <p:sp>
        <p:nvSpPr>
          <p:cNvPr id="61" name="TextBox 60">
            <a:extLst>
              <a:ext uri="{FF2B5EF4-FFF2-40B4-BE49-F238E27FC236}">
                <a16:creationId xmlns:a16="http://schemas.microsoft.com/office/drawing/2014/main" id="{FA97FBDE-6918-432C-8B2C-3497C5756F67}"/>
              </a:ext>
            </a:extLst>
          </p:cNvPr>
          <p:cNvSpPr txBox="1"/>
          <p:nvPr/>
        </p:nvSpPr>
        <p:spPr>
          <a:xfrm>
            <a:off x="2909560" y="4113307"/>
            <a:ext cx="621529" cy="196208"/>
          </a:xfrm>
          <a:prstGeom prst="rect">
            <a:avLst/>
          </a:prstGeom>
          <a:noFill/>
        </p:spPr>
        <p:txBody>
          <a:bodyPr wrap="square" lIns="68580" tIns="34290" rIns="68580" bIns="34290" rtlCol="0">
            <a:spAutoFit/>
          </a:bodyP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spcBef>
                <a:spcPts val="169"/>
              </a:spcBef>
              <a:defRPr kumimoji="0" sz="2400" b="0" i="0" u="none" strike="noStrike" kern="1200" cap="none" spc="0" normalizeH="0" baseline="0" noProof="0">
                <a:solidFill>
                  <a:srgbClr val="55565A"/>
                </a:solidFill>
                <a:uLnTx/>
                <a:uFillTx/>
                <a:latin typeface="+mn-lt"/>
                <a:ea typeface="+mn-ea"/>
                <a:cs typeface="+mn-cs"/>
              </a:defRPr>
            </a:pPr>
            <a:r>
              <a:rPr lang="en-US" sz="825" b="1" kern="0">
                <a:solidFill>
                  <a:srgbClr val="002477"/>
                </a:solidFill>
                <a:latin typeface="Arial" panose="020B0604020202020204" pitchFamily="34" charset="0"/>
                <a:cs typeface="Arial" panose="020B0604020202020204" pitchFamily="34" charset="0"/>
              </a:rPr>
              <a:t>2024</a:t>
            </a:r>
          </a:p>
        </p:txBody>
      </p:sp>
      <p:sp>
        <p:nvSpPr>
          <p:cNvPr id="70" name="TextBox 69">
            <a:extLst>
              <a:ext uri="{FF2B5EF4-FFF2-40B4-BE49-F238E27FC236}">
                <a16:creationId xmlns:a16="http://schemas.microsoft.com/office/drawing/2014/main" id="{C165596D-382C-4053-A319-2101BAE74F3D}"/>
              </a:ext>
            </a:extLst>
          </p:cNvPr>
          <p:cNvSpPr txBox="1"/>
          <p:nvPr/>
        </p:nvSpPr>
        <p:spPr>
          <a:xfrm>
            <a:off x="4973593" y="4126544"/>
            <a:ext cx="621529" cy="196208"/>
          </a:xfrm>
          <a:prstGeom prst="rect">
            <a:avLst/>
          </a:prstGeom>
          <a:noFill/>
        </p:spPr>
        <p:txBody>
          <a:bodyPr wrap="square" lIns="68580" tIns="34290" rIns="68580" bIns="34290" rtlCol="0">
            <a:spAutoFit/>
          </a:bodyPr>
          <a:lstStyle>
            <a:defPPr>
              <a:defRPr lang="en-US"/>
            </a:defPPr>
            <a:lvl1pPr marL="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1pPr>
            <a:lvl2pPr marL="60949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2pPr>
            <a:lvl3pPr marL="121898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3pPr>
            <a:lvl4pPr marL="182848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4pPr>
            <a:lvl5pPr marL="243797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5pPr>
            <a:lvl6pPr marL="3047467"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6pPr>
            <a:lvl7pPr marL="3656960"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7pPr>
            <a:lvl8pPr marL="4266453" algn="l" defTabSz="1218987"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8pPr>
            <a:lvl9pPr marL="3657600" algn="l" defTabSz="914400" rtl="0" eaLnBrk="1" latinLnBrk="0" hangingPunct="1">
              <a:defRPr kumimoji="0" sz="2400" b="0" i="0" u="none" strike="noStrike" kern="1200" cap="none" spc="0" normalizeH="0" baseline="0" noProof="0">
                <a:solidFill>
                  <a:schemeClr val="tx1"/>
                </a:solidFill>
                <a:uLnTx/>
                <a:uFillTx/>
                <a:latin typeface="+mn-lt"/>
                <a:ea typeface="+mn-ea"/>
                <a:cs typeface="+mn-cs"/>
                <a:sym typeface="Wingdings" charset="2"/>
              </a:defRPr>
            </a:lvl9pPr>
          </a:lstStyle>
          <a:p>
            <a:pPr algn="ctr" defTabSz="914240">
              <a:spcBef>
                <a:spcPts val="169"/>
              </a:spcBef>
              <a:defRPr kumimoji="0" sz="2400" b="0" i="0" u="none" strike="noStrike" kern="1200" cap="none" spc="0" normalizeH="0" baseline="0" noProof="0">
                <a:solidFill>
                  <a:srgbClr val="55565A"/>
                </a:solidFill>
                <a:uLnTx/>
                <a:uFillTx/>
                <a:latin typeface="+mn-lt"/>
                <a:ea typeface="+mn-ea"/>
                <a:cs typeface="+mn-cs"/>
              </a:defRPr>
            </a:pPr>
            <a:r>
              <a:rPr lang="en-US" sz="825" b="1" kern="0">
                <a:solidFill>
                  <a:srgbClr val="002477"/>
                </a:solidFill>
                <a:latin typeface="Arial" panose="020B0604020202020204" pitchFamily="34" charset="0"/>
                <a:cs typeface="Arial" panose="020B0604020202020204" pitchFamily="34" charset="0"/>
              </a:rPr>
              <a:t>2025</a:t>
            </a:r>
          </a:p>
        </p:txBody>
      </p:sp>
      <p:sp>
        <p:nvSpPr>
          <p:cNvPr id="77" name="Slide Number Placeholder 5"/>
          <p:cNvSpPr>
            <a:spLocks noGrp="1"/>
          </p:cNvSpPr>
          <p:nvPr>
            <p:ph type="sldNum" sz="quarter" idx="12"/>
          </p:nvPr>
        </p:nvSpPr>
        <p:spPr/>
        <p:txBody>
          <a:bodyPr/>
          <a:lstStyle/>
          <a:p>
            <a:pPr defTabSz="685783">
              <a:defRPr/>
            </a:pPr>
            <a:fld id="{BFF56B16-2109-497D-814A-36796CE839FC}" type="slidenum">
              <a:rPr lang="en-US">
                <a:solidFill>
                  <a:srgbClr val="002477"/>
                </a:solidFill>
              </a:rPr>
              <a:pPr defTabSz="685783">
                <a:defRPr/>
              </a:pPr>
              <a:t>16</a:t>
            </a:fld>
            <a:endParaRPr lang="en-US">
              <a:solidFill>
                <a:srgbClr val="002477"/>
              </a:solidFill>
            </a:endParaRPr>
          </a:p>
        </p:txBody>
      </p:sp>
    </p:spTree>
    <p:extLst>
      <p:ext uri="{BB962C8B-B14F-4D97-AF65-F5344CB8AC3E}">
        <p14:creationId xmlns:p14="http://schemas.microsoft.com/office/powerpoint/2010/main" val="39314006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dur="100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12E8F06A-25FE-406B-A1BE-1175AC9A2BA4}"/>
              </a:ext>
            </a:extLst>
          </p:cNvPr>
          <p:cNvSpPr/>
          <p:nvPr>
            <p:custDataLst>
              <p:tags r:id="rId1"/>
            </p:custDataLst>
          </p:nvPr>
        </p:nvSpPr>
        <p:spPr bwMode="gray">
          <a:xfrm>
            <a:off x="599723" y="1567483"/>
            <a:ext cx="2389347" cy="2315171"/>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rgbClr val="FFFFFF"/>
                </a:solidFill>
                <a:latin typeface="Arial"/>
                <a:ea typeface="+mn-ea"/>
                <a:cs typeface="+mn-cs"/>
              </a:defRPr>
            </a:lvl1pPr>
            <a:lvl2pPr marL="457189" algn="l" defTabSz="914377" rtl="0" eaLnBrk="1" latinLnBrk="0" hangingPunct="1">
              <a:defRPr sz="1800" kern="1200">
                <a:solidFill>
                  <a:srgbClr val="FFFFFF"/>
                </a:solidFill>
                <a:latin typeface="Arial"/>
                <a:ea typeface="+mn-ea"/>
                <a:cs typeface="+mn-cs"/>
              </a:defRPr>
            </a:lvl2pPr>
            <a:lvl3pPr marL="914377" algn="l" defTabSz="914377" rtl="0" eaLnBrk="1" latinLnBrk="0" hangingPunct="1">
              <a:defRPr sz="1800" kern="1200">
                <a:solidFill>
                  <a:srgbClr val="FFFFFF"/>
                </a:solidFill>
                <a:latin typeface="Arial"/>
                <a:ea typeface="+mn-ea"/>
                <a:cs typeface="+mn-cs"/>
              </a:defRPr>
            </a:lvl3pPr>
            <a:lvl4pPr marL="1371566" algn="l" defTabSz="914377" rtl="0" eaLnBrk="1" latinLnBrk="0" hangingPunct="1">
              <a:defRPr sz="1800" kern="1200">
                <a:solidFill>
                  <a:srgbClr val="FFFFFF"/>
                </a:solidFill>
                <a:latin typeface="Arial"/>
                <a:ea typeface="+mn-ea"/>
                <a:cs typeface="+mn-cs"/>
              </a:defRPr>
            </a:lvl4pPr>
            <a:lvl5pPr marL="1828754" algn="l" defTabSz="914377" rtl="0" eaLnBrk="1" latinLnBrk="0" hangingPunct="1">
              <a:defRPr sz="1800" kern="1200">
                <a:solidFill>
                  <a:srgbClr val="FFFFFF"/>
                </a:solidFill>
                <a:latin typeface="Arial"/>
                <a:ea typeface="+mn-ea"/>
                <a:cs typeface="+mn-cs"/>
              </a:defRPr>
            </a:lvl5pPr>
            <a:lvl6pPr marL="2285943" algn="l" defTabSz="914377" rtl="0" eaLnBrk="1" latinLnBrk="0" hangingPunct="1">
              <a:defRPr sz="1800" kern="1200">
                <a:solidFill>
                  <a:srgbClr val="FFFFFF"/>
                </a:solidFill>
                <a:latin typeface="Arial"/>
                <a:ea typeface="+mn-ea"/>
                <a:cs typeface="+mn-cs"/>
              </a:defRPr>
            </a:lvl6pPr>
            <a:lvl7pPr marL="2743131" algn="l" defTabSz="914377" rtl="0" eaLnBrk="1" latinLnBrk="0" hangingPunct="1">
              <a:defRPr sz="1800" kern="1200">
                <a:solidFill>
                  <a:srgbClr val="FFFFFF"/>
                </a:solidFill>
                <a:latin typeface="Arial"/>
                <a:ea typeface="+mn-ea"/>
                <a:cs typeface="+mn-cs"/>
              </a:defRPr>
            </a:lvl7pPr>
            <a:lvl8pPr marL="3200320" algn="l" defTabSz="914377" rtl="0" eaLnBrk="1" latinLnBrk="0" hangingPunct="1">
              <a:defRPr sz="1800" kern="1200">
                <a:solidFill>
                  <a:srgbClr val="FFFFFF"/>
                </a:solidFill>
                <a:latin typeface="Arial"/>
                <a:ea typeface="+mn-ea"/>
                <a:cs typeface="+mn-cs"/>
              </a:defRPr>
            </a:lvl8pPr>
            <a:lvl9pPr marL="3657509" algn="l" defTabSz="914377" rtl="0" eaLnBrk="1" latinLnBrk="0" hangingPunct="1">
              <a:defRPr sz="1800" kern="1200">
                <a:solidFill>
                  <a:srgbClr val="FFFFFF"/>
                </a:solidFill>
                <a:latin typeface="Arial"/>
                <a:ea typeface="+mn-ea"/>
                <a:cs typeface="+mn-cs"/>
              </a:defRPr>
            </a:lvl9pPr>
          </a:lstStyle>
          <a:p>
            <a:pPr algn="ctr" defTabSz="685800">
              <a:spcBef>
                <a:spcPct val="0"/>
              </a:spcBef>
              <a:spcAft>
                <a:spcPct val="0"/>
              </a:spcAft>
              <a:defRPr/>
            </a:pPr>
            <a:endParaRPr lang="en-US" sz="1050" b="1">
              <a:cs typeface="Arial"/>
            </a:endParaRPr>
          </a:p>
        </p:txBody>
      </p:sp>
      <p:sp>
        <p:nvSpPr>
          <p:cNvPr id="2" name="Title 1">
            <a:extLst>
              <a:ext uri="{FF2B5EF4-FFF2-40B4-BE49-F238E27FC236}">
                <a16:creationId xmlns:a16="http://schemas.microsoft.com/office/drawing/2014/main" id="{A57DBD14-79BA-4726-8D44-A1CA8CAB1B70}"/>
              </a:ext>
            </a:extLst>
          </p:cNvPr>
          <p:cNvSpPr>
            <a:spLocks noGrp="1"/>
          </p:cNvSpPr>
          <p:nvPr>
            <p:ph type="title"/>
            <p:custDataLst>
              <p:tags r:id="rId2"/>
            </p:custDataLst>
          </p:nvPr>
        </p:nvSpPr>
        <p:spPr>
          <a:xfrm>
            <a:off x="448406" y="206063"/>
            <a:ext cx="8546123" cy="438581"/>
          </a:xfrm>
        </p:spPr>
        <p:txBody>
          <a:bodyPr/>
          <a:lstStyle/>
          <a:p>
            <a:r>
              <a:rPr lang="en-US"/>
              <a:t>Several Humira biosimilars launch this year</a:t>
            </a:r>
            <a:endParaRPr lang="en-US" sz="1950"/>
          </a:p>
        </p:txBody>
      </p:sp>
      <p:sp>
        <p:nvSpPr>
          <p:cNvPr id="57" name="TextBox 56">
            <a:extLst>
              <a:ext uri="{FF2B5EF4-FFF2-40B4-BE49-F238E27FC236}">
                <a16:creationId xmlns:a16="http://schemas.microsoft.com/office/drawing/2014/main" id="{5375AF26-FA44-4BC7-B2D6-7A000D3363DD}"/>
              </a:ext>
            </a:extLst>
          </p:cNvPr>
          <p:cNvSpPr txBox="1"/>
          <p:nvPr>
            <p:custDataLst>
              <p:tags r:id="rId3"/>
            </p:custDataLst>
          </p:nvPr>
        </p:nvSpPr>
        <p:spPr bwMode="gray">
          <a:xfrm>
            <a:off x="3404804" y="1624125"/>
            <a:ext cx="2833101" cy="184666"/>
          </a:xfrm>
          <a:prstGeom prst="rect">
            <a:avLst/>
          </a:prstGeom>
          <a:noFill/>
        </p:spPr>
        <p:txBody>
          <a:bodyPr vert="horz" wrap="square" lIns="0" tIns="0" rIns="0" b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685800">
              <a:spcBef>
                <a:spcPts val="450"/>
              </a:spcBef>
              <a:spcAft>
                <a:spcPct val="0"/>
              </a:spcAft>
              <a:defRPr/>
            </a:pPr>
            <a:r>
              <a:rPr lang="en-US" sz="1200" b="1">
                <a:solidFill>
                  <a:srgbClr val="002677"/>
                </a:solidFill>
                <a:latin typeface="Arial"/>
                <a:cs typeface="Arial"/>
              </a:rPr>
              <a:t>7/1/23</a:t>
            </a:r>
            <a:r>
              <a:rPr lang="en-US" sz="600" b="1">
                <a:solidFill>
                  <a:srgbClr val="002677"/>
                </a:solidFill>
                <a:latin typeface="Arial"/>
                <a:cs typeface="Arial"/>
              </a:rPr>
              <a:t> </a:t>
            </a:r>
            <a:r>
              <a:rPr lang="en-US" sz="1200" b="1">
                <a:solidFill>
                  <a:srgbClr val="002677"/>
                </a:solidFill>
                <a:latin typeface="Arial"/>
                <a:cs typeface="Arial"/>
              </a:rPr>
              <a:t>–</a:t>
            </a:r>
            <a:r>
              <a:rPr lang="en-US" sz="600" b="1">
                <a:solidFill>
                  <a:srgbClr val="002677"/>
                </a:solidFill>
                <a:latin typeface="Arial"/>
                <a:cs typeface="Arial"/>
              </a:rPr>
              <a:t> </a:t>
            </a:r>
            <a:r>
              <a:rPr lang="en-US" sz="1200" b="1">
                <a:solidFill>
                  <a:srgbClr val="002677"/>
                </a:solidFill>
                <a:latin typeface="Arial"/>
                <a:cs typeface="Arial"/>
              </a:rPr>
              <a:t>7 biosimilars</a:t>
            </a:r>
          </a:p>
        </p:txBody>
      </p:sp>
      <p:cxnSp>
        <p:nvCxnSpPr>
          <p:cNvPr id="43" name="Straight Connector 42">
            <a:extLst>
              <a:ext uri="{FF2B5EF4-FFF2-40B4-BE49-F238E27FC236}">
                <a16:creationId xmlns:a16="http://schemas.microsoft.com/office/drawing/2014/main" id="{443AD429-2E2A-42B1-996F-0CE8B052F4B4}"/>
              </a:ext>
            </a:extLst>
          </p:cNvPr>
          <p:cNvCxnSpPr/>
          <p:nvPr>
            <p:custDataLst>
              <p:tags r:id="rId4"/>
            </p:custDataLst>
          </p:nvPr>
        </p:nvCxnSpPr>
        <p:spPr bwMode="gray">
          <a:xfrm flipV="1">
            <a:off x="1831913" y="1128618"/>
            <a:ext cx="4433645" cy="5996"/>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09BF1192-B80B-44E0-96A9-9CEED619CAC9}"/>
              </a:ext>
            </a:extLst>
          </p:cNvPr>
          <p:cNvSpPr txBox="1"/>
          <p:nvPr>
            <p:custDataLst>
              <p:tags r:id="rId5"/>
            </p:custDataLst>
          </p:nvPr>
        </p:nvSpPr>
        <p:spPr bwMode="gray">
          <a:xfrm>
            <a:off x="1818556" y="916428"/>
            <a:ext cx="2529365" cy="184666"/>
          </a:xfrm>
          <a:prstGeom prst="rect">
            <a:avLst/>
          </a:prstGeom>
          <a:noFill/>
        </p:spPr>
        <p:txBody>
          <a:bodyPr vert="horz" wrap="square" lIns="0" tIns="0" rIns="0" b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685800">
              <a:spcBef>
                <a:spcPts val="450"/>
              </a:spcBef>
              <a:spcAft>
                <a:spcPct val="0"/>
              </a:spcAft>
              <a:defRPr/>
            </a:pPr>
            <a:r>
              <a:rPr lang="en-US" sz="1200" b="1">
                <a:solidFill>
                  <a:srgbClr val="002677"/>
                </a:solidFill>
                <a:latin typeface="Arial"/>
                <a:cs typeface="Arial"/>
              </a:rPr>
              <a:t>2/1/23 – 1 biosimilar</a:t>
            </a:r>
          </a:p>
        </p:txBody>
      </p:sp>
      <p:sp>
        <p:nvSpPr>
          <p:cNvPr id="70" name="TextBox 69">
            <a:extLst>
              <a:ext uri="{FF2B5EF4-FFF2-40B4-BE49-F238E27FC236}">
                <a16:creationId xmlns:a16="http://schemas.microsoft.com/office/drawing/2014/main" id="{03E5C401-A4A9-4FA9-A95A-1FC1F2EF34D8}"/>
              </a:ext>
            </a:extLst>
          </p:cNvPr>
          <p:cNvSpPr txBox="1"/>
          <p:nvPr>
            <p:custDataLst>
              <p:tags r:id="rId6"/>
            </p:custDataLst>
          </p:nvPr>
        </p:nvSpPr>
        <p:spPr bwMode="gray">
          <a:xfrm>
            <a:off x="4277986" y="768424"/>
            <a:ext cx="2413832" cy="329129"/>
          </a:xfrm>
          <a:prstGeom prst="rect">
            <a:avLst/>
          </a:prstGeom>
          <a:noFill/>
        </p:spPr>
        <p:txBody>
          <a:bodyPr vert="horz" wrap="square" lIns="0" tIns="0" rIns="0" b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685800">
              <a:spcBef>
                <a:spcPct val="0"/>
              </a:spcBef>
              <a:spcAft>
                <a:spcPct val="0"/>
              </a:spcAft>
              <a:defRPr/>
            </a:pPr>
            <a:r>
              <a:rPr lang="en-US" sz="713" b="1" err="1">
                <a:solidFill>
                  <a:srgbClr val="002677"/>
                </a:solidFill>
                <a:latin typeface="Arial"/>
                <a:cs typeface="Arial"/>
              </a:rPr>
              <a:t>Amjevita (adalimumab-atto) – Amgen</a:t>
            </a:r>
          </a:p>
          <a:p>
            <a:pPr defTabSz="685800">
              <a:spcBef>
                <a:spcPct val="0"/>
              </a:spcBef>
              <a:spcAft>
                <a:spcPct val="0"/>
              </a:spcAft>
              <a:defRPr/>
            </a:pPr>
            <a:r>
              <a:rPr lang="en-US" sz="713">
                <a:solidFill>
                  <a:srgbClr val="222222"/>
                </a:solidFill>
                <a:latin typeface="Arial"/>
                <a:cs typeface="Arial"/>
              </a:rPr>
              <a:t>FDA approved</a:t>
            </a:r>
          </a:p>
          <a:p>
            <a:pPr defTabSz="685800">
              <a:spcBef>
                <a:spcPct val="0"/>
              </a:spcBef>
              <a:spcAft>
                <a:spcPct val="0"/>
              </a:spcAft>
              <a:defRPr/>
            </a:pPr>
            <a:r>
              <a:rPr lang="en-US" sz="713">
                <a:solidFill>
                  <a:srgbClr val="222222"/>
                </a:solidFill>
                <a:latin typeface="Arial"/>
                <a:cs typeface="Arial"/>
              </a:rPr>
              <a:t>L</a:t>
            </a:r>
            <a:r>
              <a:rPr lang="en-US" sz="713" err="1">
                <a:solidFill>
                  <a:srgbClr val="222222"/>
                </a:solidFill>
                <a:latin typeface="Arial"/>
                <a:cs typeface="Arial"/>
              </a:rPr>
              <a:t>aunch date: 1/31/23</a:t>
            </a:r>
          </a:p>
        </p:txBody>
      </p:sp>
      <p:sp>
        <p:nvSpPr>
          <p:cNvPr id="71" name="TextBox 70">
            <a:extLst>
              <a:ext uri="{FF2B5EF4-FFF2-40B4-BE49-F238E27FC236}">
                <a16:creationId xmlns:a16="http://schemas.microsoft.com/office/drawing/2014/main" id="{8EBC3609-EBE4-49CE-AC92-288B2C5C8ADB}"/>
              </a:ext>
            </a:extLst>
          </p:cNvPr>
          <p:cNvSpPr txBox="1"/>
          <p:nvPr>
            <p:custDataLst>
              <p:tags r:id="rId7"/>
            </p:custDataLst>
          </p:nvPr>
        </p:nvSpPr>
        <p:spPr bwMode="gray">
          <a:xfrm>
            <a:off x="6607406" y="2483121"/>
            <a:ext cx="2000562" cy="329129"/>
          </a:xfrm>
          <a:prstGeom prst="rect">
            <a:avLst/>
          </a:prstGeom>
          <a:noFill/>
        </p:spPr>
        <p:txBody>
          <a:bodyPr vert="horz" wrap="square" lIns="0" tIns="0" rIns="0" b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685800">
              <a:spcBef>
                <a:spcPct val="0"/>
              </a:spcBef>
              <a:spcAft>
                <a:spcPct val="0"/>
              </a:spcAft>
              <a:defRPr/>
            </a:pPr>
            <a:r>
              <a:rPr lang="en-US" sz="713" b="1" err="1">
                <a:solidFill>
                  <a:srgbClr val="002677"/>
                </a:solidFill>
                <a:latin typeface="Arial"/>
                <a:cs typeface="Arial"/>
              </a:rPr>
              <a:t>Idacio</a:t>
            </a:r>
            <a:r>
              <a:rPr lang="en-US" sz="713" b="1">
                <a:solidFill>
                  <a:srgbClr val="002677"/>
                </a:solidFill>
                <a:latin typeface="Arial"/>
                <a:cs typeface="Arial"/>
              </a:rPr>
              <a:t> – Fresenius Kabi </a:t>
            </a:r>
          </a:p>
          <a:p>
            <a:pPr defTabSz="685800">
              <a:spcBef>
                <a:spcPct val="0"/>
              </a:spcBef>
              <a:spcAft>
                <a:spcPct val="0"/>
              </a:spcAft>
              <a:defRPr/>
            </a:pPr>
            <a:r>
              <a:rPr lang="en-US" sz="713">
                <a:solidFill>
                  <a:srgbClr val="222222"/>
                </a:solidFill>
                <a:latin typeface="Arial"/>
                <a:cs typeface="Arial"/>
              </a:rPr>
              <a:t>FDA approved</a:t>
            </a:r>
          </a:p>
          <a:p>
            <a:pPr defTabSz="685800">
              <a:spcBef>
                <a:spcPct val="0"/>
              </a:spcBef>
              <a:spcAft>
                <a:spcPct val="0"/>
              </a:spcAft>
              <a:defRPr/>
            </a:pPr>
            <a:r>
              <a:rPr lang="en-US" sz="713">
                <a:solidFill>
                  <a:srgbClr val="222222"/>
                </a:solidFill>
                <a:latin typeface="Arial"/>
                <a:cs typeface="Arial"/>
              </a:rPr>
              <a:t>L</a:t>
            </a:r>
            <a:r>
              <a:rPr lang="en-US" sz="713" err="1">
                <a:solidFill>
                  <a:srgbClr val="222222"/>
                </a:solidFill>
                <a:latin typeface="Arial"/>
                <a:cs typeface="Arial"/>
              </a:rPr>
              <a:t>aunch date: </a:t>
            </a:r>
            <a:r>
              <a:rPr lang="en-US" sz="713">
                <a:solidFill>
                  <a:srgbClr val="222222"/>
                </a:solidFill>
                <a:latin typeface="Arial"/>
                <a:cs typeface="Arial"/>
              </a:rPr>
              <a:t>7/1/23</a:t>
            </a:r>
          </a:p>
        </p:txBody>
      </p:sp>
      <p:cxnSp>
        <p:nvCxnSpPr>
          <p:cNvPr id="81" name="Straight Connector 80">
            <a:extLst>
              <a:ext uri="{FF2B5EF4-FFF2-40B4-BE49-F238E27FC236}">
                <a16:creationId xmlns:a16="http://schemas.microsoft.com/office/drawing/2014/main" id="{85E6060C-0AE5-483E-B927-78F1A556D9BA}"/>
              </a:ext>
            </a:extLst>
          </p:cNvPr>
          <p:cNvCxnSpPr/>
          <p:nvPr>
            <p:custDataLst>
              <p:tags r:id="rId8"/>
            </p:custDataLst>
          </p:nvPr>
        </p:nvCxnSpPr>
        <p:spPr bwMode="gray">
          <a:xfrm>
            <a:off x="2573383" y="1837726"/>
            <a:ext cx="5735027" cy="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FB004E04-711D-4687-9C26-A61F1D61CE8C}"/>
              </a:ext>
            </a:extLst>
          </p:cNvPr>
          <p:cNvSpPr txBox="1"/>
          <p:nvPr>
            <p:custDataLst>
              <p:tags r:id="rId9"/>
            </p:custDataLst>
          </p:nvPr>
        </p:nvSpPr>
        <p:spPr bwMode="gray">
          <a:xfrm>
            <a:off x="4277987" y="2033567"/>
            <a:ext cx="2311235" cy="438838"/>
          </a:xfrm>
          <a:prstGeom prst="rect">
            <a:avLst/>
          </a:prstGeom>
          <a:noFill/>
        </p:spPr>
        <p:txBody>
          <a:bodyPr vert="horz" wrap="square" lIns="0" tIns="0" rIns="0" b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685800">
              <a:spcBef>
                <a:spcPct val="0"/>
              </a:spcBef>
              <a:spcAft>
                <a:spcPct val="0"/>
              </a:spcAft>
              <a:defRPr/>
            </a:pPr>
            <a:r>
              <a:rPr lang="en-US" sz="713" b="1" err="1">
                <a:solidFill>
                  <a:srgbClr val="002677"/>
                </a:solidFill>
                <a:latin typeface="Arial"/>
                <a:cs typeface="Arial"/>
              </a:rPr>
              <a:t>Cyltezo (adalimumab-adbm)**  </a:t>
            </a:r>
            <a:br>
              <a:rPr lang="en-US" sz="713" b="1" err="1">
                <a:solidFill>
                  <a:srgbClr val="002677"/>
                </a:solidFill>
                <a:latin typeface="Arial"/>
                <a:cs typeface="Arial"/>
              </a:rPr>
            </a:br>
            <a:r>
              <a:rPr lang="en-US" sz="713" b="1" err="1">
                <a:solidFill>
                  <a:srgbClr val="002677"/>
                </a:solidFill>
                <a:latin typeface="Arial"/>
                <a:cs typeface="Arial"/>
              </a:rPr>
              <a:t>Boehringer Ingelheim</a:t>
            </a:r>
          </a:p>
          <a:p>
            <a:pPr defTabSz="685800">
              <a:spcBef>
                <a:spcPct val="0"/>
              </a:spcBef>
              <a:spcAft>
                <a:spcPct val="0"/>
              </a:spcAft>
              <a:defRPr/>
            </a:pPr>
            <a:r>
              <a:rPr lang="en-US" sz="713">
                <a:solidFill>
                  <a:srgbClr val="222222"/>
                </a:solidFill>
                <a:latin typeface="Arial"/>
                <a:cs typeface="Arial"/>
              </a:rPr>
              <a:t>FDA approved</a:t>
            </a:r>
          </a:p>
          <a:p>
            <a:pPr defTabSz="685800">
              <a:spcBef>
                <a:spcPct val="0"/>
              </a:spcBef>
              <a:spcAft>
                <a:spcPct val="0"/>
              </a:spcAft>
              <a:defRPr/>
            </a:pPr>
            <a:r>
              <a:rPr lang="en-US" sz="713">
                <a:solidFill>
                  <a:srgbClr val="222222"/>
                </a:solidFill>
                <a:latin typeface="Arial"/>
                <a:cs typeface="Arial"/>
              </a:rPr>
              <a:t>L</a:t>
            </a:r>
            <a:r>
              <a:rPr lang="en-US" sz="713" err="1">
                <a:solidFill>
                  <a:srgbClr val="222222"/>
                </a:solidFill>
                <a:latin typeface="Arial"/>
                <a:cs typeface="Arial"/>
              </a:rPr>
              <a:t>aunch date: 7/1/23</a:t>
            </a:r>
          </a:p>
        </p:txBody>
      </p:sp>
      <p:sp>
        <p:nvSpPr>
          <p:cNvPr id="79" name="TextBox 78">
            <a:extLst>
              <a:ext uri="{FF2B5EF4-FFF2-40B4-BE49-F238E27FC236}">
                <a16:creationId xmlns:a16="http://schemas.microsoft.com/office/drawing/2014/main" id="{79561042-AFEF-4943-9E74-05AFB093C038}"/>
              </a:ext>
            </a:extLst>
          </p:cNvPr>
          <p:cNvSpPr txBox="1"/>
          <p:nvPr>
            <p:custDataLst>
              <p:tags r:id="rId10"/>
            </p:custDataLst>
          </p:nvPr>
        </p:nvSpPr>
        <p:spPr bwMode="gray">
          <a:xfrm>
            <a:off x="4277987" y="2580982"/>
            <a:ext cx="1809330" cy="329129"/>
          </a:xfrm>
          <a:prstGeom prst="rect">
            <a:avLst/>
          </a:prstGeom>
          <a:noFill/>
        </p:spPr>
        <p:txBody>
          <a:bodyPr vert="horz" wrap="square" lIns="0" tIns="0" rIns="0" b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685800">
              <a:spcBef>
                <a:spcPct val="0"/>
              </a:spcBef>
              <a:spcAft>
                <a:spcPct val="0"/>
              </a:spcAft>
              <a:defRPr/>
            </a:pPr>
            <a:r>
              <a:rPr lang="en-US" sz="713" b="1" err="1">
                <a:solidFill>
                  <a:srgbClr val="002677"/>
                </a:solidFill>
                <a:latin typeface="Arial"/>
                <a:cs typeface="Arial"/>
              </a:rPr>
              <a:t>Hyrimoz (adalimumab-adaz) - Sandoz</a:t>
            </a:r>
          </a:p>
          <a:p>
            <a:pPr defTabSz="685800">
              <a:spcBef>
                <a:spcPct val="0"/>
              </a:spcBef>
              <a:spcAft>
                <a:spcPct val="0"/>
              </a:spcAft>
              <a:defRPr/>
            </a:pPr>
            <a:r>
              <a:rPr lang="en-US" sz="713">
                <a:solidFill>
                  <a:srgbClr val="222222"/>
                </a:solidFill>
                <a:latin typeface="Arial"/>
                <a:cs typeface="Arial"/>
              </a:rPr>
              <a:t>FDA approved</a:t>
            </a:r>
          </a:p>
          <a:p>
            <a:pPr defTabSz="685800">
              <a:spcBef>
                <a:spcPct val="0"/>
              </a:spcBef>
              <a:spcAft>
                <a:spcPct val="0"/>
              </a:spcAft>
              <a:defRPr/>
            </a:pPr>
            <a:r>
              <a:rPr lang="en-US" sz="713">
                <a:solidFill>
                  <a:srgbClr val="222222"/>
                </a:solidFill>
                <a:latin typeface="Arial"/>
                <a:cs typeface="Arial"/>
              </a:rPr>
              <a:t>L</a:t>
            </a:r>
            <a:r>
              <a:rPr lang="en-US" sz="713" err="1">
                <a:solidFill>
                  <a:srgbClr val="222222"/>
                </a:solidFill>
                <a:latin typeface="Arial"/>
                <a:cs typeface="Arial"/>
              </a:rPr>
              <a:t>aunch date: 7/1/23</a:t>
            </a:r>
          </a:p>
        </p:txBody>
      </p:sp>
      <p:sp>
        <p:nvSpPr>
          <p:cNvPr id="86" name="TextBox 85">
            <a:extLst>
              <a:ext uri="{FF2B5EF4-FFF2-40B4-BE49-F238E27FC236}">
                <a16:creationId xmlns:a16="http://schemas.microsoft.com/office/drawing/2014/main" id="{9DD20D59-6DCF-41BF-9C11-249CAA33235D}"/>
              </a:ext>
            </a:extLst>
          </p:cNvPr>
          <p:cNvSpPr txBox="1"/>
          <p:nvPr>
            <p:custDataLst>
              <p:tags r:id="rId11"/>
            </p:custDataLst>
          </p:nvPr>
        </p:nvSpPr>
        <p:spPr bwMode="gray">
          <a:xfrm>
            <a:off x="4277987" y="3018752"/>
            <a:ext cx="2389348" cy="531171"/>
          </a:xfrm>
          <a:prstGeom prst="rect">
            <a:avLst/>
          </a:prstGeom>
          <a:noFill/>
        </p:spPr>
        <p:txBody>
          <a:bodyPr wrap="square" lIns="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685800">
              <a:spcBef>
                <a:spcPct val="0"/>
              </a:spcBef>
              <a:spcAft>
                <a:spcPct val="0"/>
              </a:spcAft>
              <a:defRPr/>
            </a:pPr>
            <a:r>
              <a:rPr lang="en-US" sz="713" b="1" err="1">
                <a:solidFill>
                  <a:srgbClr val="002677"/>
                </a:solidFill>
                <a:latin typeface="Arial"/>
                <a:cs typeface="Arial"/>
              </a:rPr>
              <a:t>Hadlima (adalimumab-bwwd)  </a:t>
            </a:r>
            <a:br>
              <a:rPr lang="en-US" sz="713" b="1" err="1">
                <a:solidFill>
                  <a:srgbClr val="002677"/>
                </a:solidFill>
                <a:latin typeface="Arial"/>
                <a:cs typeface="Arial"/>
              </a:rPr>
            </a:br>
            <a:r>
              <a:rPr lang="en-US" sz="713" b="1" err="1">
                <a:solidFill>
                  <a:srgbClr val="002677"/>
                </a:solidFill>
                <a:latin typeface="Arial"/>
                <a:cs typeface="Arial"/>
              </a:rPr>
              <a:t>Samsung Bioepis / Organon</a:t>
            </a:r>
            <a:r>
              <a:rPr lang="en-US" sz="713" b="1" baseline="30000">
                <a:solidFill>
                  <a:srgbClr val="002677"/>
                </a:solidFill>
                <a:latin typeface="Arial"/>
                <a:cs typeface="Arial"/>
              </a:rPr>
              <a:t>1</a:t>
            </a:r>
          </a:p>
          <a:p>
            <a:pPr defTabSz="685800">
              <a:spcBef>
                <a:spcPct val="0"/>
              </a:spcBef>
              <a:spcAft>
                <a:spcPct val="0"/>
              </a:spcAft>
              <a:defRPr/>
            </a:pPr>
            <a:r>
              <a:rPr lang="en-US" sz="713">
                <a:solidFill>
                  <a:srgbClr val="222222"/>
                </a:solidFill>
                <a:latin typeface="Arial"/>
                <a:cs typeface="Arial"/>
              </a:rPr>
              <a:t>FDA approved</a:t>
            </a:r>
          </a:p>
          <a:p>
            <a:pPr defTabSz="685800">
              <a:spcBef>
                <a:spcPct val="0"/>
              </a:spcBef>
              <a:spcAft>
                <a:spcPct val="0"/>
              </a:spcAft>
              <a:defRPr/>
            </a:pPr>
            <a:r>
              <a:rPr lang="en-US" sz="713">
                <a:solidFill>
                  <a:srgbClr val="222222"/>
                </a:solidFill>
                <a:latin typeface="Arial"/>
                <a:cs typeface="Arial"/>
              </a:rPr>
              <a:t>L</a:t>
            </a:r>
            <a:r>
              <a:rPr lang="en-US" sz="713" err="1">
                <a:solidFill>
                  <a:srgbClr val="222222"/>
                </a:solidFill>
                <a:latin typeface="Arial"/>
                <a:cs typeface="Arial"/>
              </a:rPr>
              <a:t>aunch date: 7/1/23</a:t>
            </a:r>
          </a:p>
        </p:txBody>
      </p:sp>
      <p:sp>
        <p:nvSpPr>
          <p:cNvPr id="88" name="TextBox 87">
            <a:extLst>
              <a:ext uri="{FF2B5EF4-FFF2-40B4-BE49-F238E27FC236}">
                <a16:creationId xmlns:a16="http://schemas.microsoft.com/office/drawing/2014/main" id="{346192F4-3B70-419E-B57C-CDBD25831C66}"/>
              </a:ext>
            </a:extLst>
          </p:cNvPr>
          <p:cNvSpPr txBox="1"/>
          <p:nvPr>
            <p:custDataLst>
              <p:tags r:id="rId12"/>
            </p:custDataLst>
          </p:nvPr>
        </p:nvSpPr>
        <p:spPr bwMode="gray">
          <a:xfrm>
            <a:off x="4277987" y="4189900"/>
            <a:ext cx="2027632" cy="421462"/>
          </a:xfrm>
          <a:prstGeom prst="rect">
            <a:avLst/>
          </a:prstGeom>
          <a:noFill/>
        </p:spPr>
        <p:txBody>
          <a:bodyPr wrap="square" lIns="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685800">
              <a:spcBef>
                <a:spcPct val="0"/>
              </a:spcBef>
              <a:spcAft>
                <a:spcPct val="0"/>
              </a:spcAft>
              <a:defRPr/>
            </a:pPr>
            <a:r>
              <a:rPr lang="en-US" sz="713" b="1" err="1">
                <a:solidFill>
                  <a:srgbClr val="002677"/>
                </a:solidFill>
                <a:latin typeface="Arial"/>
                <a:cs typeface="Arial"/>
              </a:rPr>
              <a:t>Abrilada (adalimumab-afzb</a:t>
            </a:r>
            <a:r>
              <a:rPr lang="en-US" sz="713" b="1">
                <a:solidFill>
                  <a:srgbClr val="222222"/>
                </a:solidFill>
                <a:latin typeface="Arial"/>
                <a:cs typeface="Arial"/>
              </a:rPr>
              <a:t>) - </a:t>
            </a:r>
            <a:r>
              <a:rPr lang="en-US" sz="713" b="1">
                <a:solidFill>
                  <a:srgbClr val="002677"/>
                </a:solidFill>
                <a:latin typeface="Arial"/>
                <a:cs typeface="Arial"/>
              </a:rPr>
              <a:t>Pfizer***</a:t>
            </a:r>
          </a:p>
          <a:p>
            <a:pPr defTabSz="685800">
              <a:spcBef>
                <a:spcPct val="0"/>
              </a:spcBef>
              <a:spcAft>
                <a:spcPct val="0"/>
              </a:spcAft>
              <a:defRPr/>
            </a:pPr>
            <a:r>
              <a:rPr lang="en-US" sz="713">
                <a:solidFill>
                  <a:srgbClr val="222222"/>
                </a:solidFill>
                <a:latin typeface="Arial"/>
                <a:cs typeface="Arial"/>
              </a:rPr>
              <a:t>FDA approved</a:t>
            </a:r>
            <a:br>
              <a:rPr lang="en-US" sz="713">
                <a:solidFill>
                  <a:srgbClr val="222222"/>
                </a:solidFill>
                <a:latin typeface="Arial"/>
                <a:cs typeface="Arial"/>
              </a:rPr>
            </a:br>
            <a:r>
              <a:rPr lang="en-US" sz="713">
                <a:solidFill>
                  <a:srgbClr val="222222"/>
                </a:solidFill>
                <a:latin typeface="Arial"/>
                <a:cs typeface="Arial"/>
              </a:rPr>
              <a:t>L</a:t>
            </a:r>
            <a:r>
              <a:rPr lang="en-US" sz="713" err="1">
                <a:solidFill>
                  <a:srgbClr val="222222"/>
                </a:solidFill>
                <a:latin typeface="Arial"/>
                <a:cs typeface="Arial"/>
              </a:rPr>
              <a:t>aunch date: </a:t>
            </a:r>
            <a:r>
              <a:rPr lang="en-US" sz="713">
                <a:solidFill>
                  <a:srgbClr val="222222"/>
                </a:solidFill>
                <a:latin typeface="Arial"/>
                <a:cs typeface="Arial"/>
              </a:rPr>
              <a:t>Undetermined</a:t>
            </a:r>
          </a:p>
        </p:txBody>
      </p:sp>
      <p:sp>
        <p:nvSpPr>
          <p:cNvPr id="95" name="TextBox 94">
            <a:extLst>
              <a:ext uri="{FF2B5EF4-FFF2-40B4-BE49-F238E27FC236}">
                <a16:creationId xmlns:a16="http://schemas.microsoft.com/office/drawing/2014/main" id="{53C6C81D-382C-49B8-96EA-1EB84C6769EF}"/>
              </a:ext>
            </a:extLst>
          </p:cNvPr>
          <p:cNvSpPr txBox="1"/>
          <p:nvPr>
            <p:custDataLst>
              <p:tags r:id="rId13"/>
            </p:custDataLst>
          </p:nvPr>
        </p:nvSpPr>
        <p:spPr bwMode="gray">
          <a:xfrm>
            <a:off x="6607407" y="2033567"/>
            <a:ext cx="1770449" cy="421462"/>
          </a:xfrm>
          <a:prstGeom prst="rect">
            <a:avLst/>
          </a:prstGeom>
          <a:noFill/>
        </p:spPr>
        <p:txBody>
          <a:bodyPr wrap="square" lIns="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685800">
              <a:spcBef>
                <a:spcPct val="0"/>
              </a:spcBef>
              <a:spcAft>
                <a:spcPct val="0"/>
              </a:spcAft>
              <a:defRPr/>
            </a:pPr>
            <a:r>
              <a:rPr lang="en-US" sz="713" b="1" err="1">
                <a:solidFill>
                  <a:srgbClr val="002677"/>
                </a:solidFill>
                <a:latin typeface="Arial"/>
                <a:cs typeface="Arial"/>
              </a:rPr>
              <a:t>Hulio (adalimumab-fkjp) – Viatris</a:t>
            </a:r>
            <a:r>
              <a:rPr lang="en-US" sz="713" b="1" baseline="30000">
                <a:solidFill>
                  <a:srgbClr val="002677"/>
                </a:solidFill>
                <a:latin typeface="Arial"/>
                <a:cs typeface="Arial"/>
              </a:rPr>
              <a:t>2</a:t>
            </a:r>
          </a:p>
          <a:p>
            <a:pPr defTabSz="685800">
              <a:spcBef>
                <a:spcPct val="0"/>
              </a:spcBef>
              <a:spcAft>
                <a:spcPct val="0"/>
              </a:spcAft>
              <a:defRPr/>
            </a:pPr>
            <a:r>
              <a:rPr lang="en-US" sz="713">
                <a:solidFill>
                  <a:srgbClr val="222222"/>
                </a:solidFill>
                <a:latin typeface="Arial"/>
                <a:cs typeface="Arial"/>
              </a:rPr>
              <a:t>FDA approved</a:t>
            </a:r>
          </a:p>
          <a:p>
            <a:pPr defTabSz="685800">
              <a:spcBef>
                <a:spcPct val="0"/>
              </a:spcBef>
              <a:spcAft>
                <a:spcPct val="0"/>
              </a:spcAft>
              <a:defRPr/>
            </a:pPr>
            <a:r>
              <a:rPr lang="en-US" sz="713">
                <a:solidFill>
                  <a:srgbClr val="222222"/>
                </a:solidFill>
                <a:latin typeface="Arial"/>
                <a:cs typeface="Arial"/>
              </a:rPr>
              <a:t>L</a:t>
            </a:r>
            <a:r>
              <a:rPr lang="en-US" sz="713" err="1">
                <a:solidFill>
                  <a:srgbClr val="222222"/>
                </a:solidFill>
                <a:latin typeface="Arial"/>
                <a:cs typeface="Arial"/>
              </a:rPr>
              <a:t>aunch date: 7/1/2023</a:t>
            </a:r>
          </a:p>
        </p:txBody>
      </p:sp>
      <p:sp>
        <p:nvSpPr>
          <p:cNvPr id="100" name="TextBox 99">
            <a:extLst>
              <a:ext uri="{FF2B5EF4-FFF2-40B4-BE49-F238E27FC236}">
                <a16:creationId xmlns:a16="http://schemas.microsoft.com/office/drawing/2014/main" id="{09C8FBD3-ACA9-4BBB-86E5-CFA90731FF30}"/>
              </a:ext>
            </a:extLst>
          </p:cNvPr>
          <p:cNvSpPr txBox="1"/>
          <p:nvPr>
            <p:custDataLst>
              <p:tags r:id="rId14"/>
            </p:custDataLst>
          </p:nvPr>
        </p:nvSpPr>
        <p:spPr bwMode="gray">
          <a:xfrm>
            <a:off x="6527505" y="2863423"/>
            <a:ext cx="2311235" cy="421462"/>
          </a:xfrm>
          <a:prstGeom prst="rect">
            <a:avLst/>
          </a:prstGeom>
          <a:noFill/>
        </p:spPr>
        <p:txBody>
          <a:bodyPr wrap="square">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685800">
              <a:spcBef>
                <a:spcPct val="0"/>
              </a:spcBef>
              <a:spcAft>
                <a:spcPct val="0"/>
              </a:spcAft>
              <a:defRPr/>
            </a:pPr>
            <a:r>
              <a:rPr lang="en-US" sz="713" b="1" err="1">
                <a:solidFill>
                  <a:srgbClr val="002677"/>
                </a:solidFill>
                <a:latin typeface="Arial"/>
                <a:cs typeface="Arial"/>
              </a:rPr>
              <a:t>Yusimry (adalimumab-aqvh) - Coherus</a:t>
            </a:r>
            <a:endParaRPr lang="en-US" sz="713" b="1">
              <a:solidFill>
                <a:srgbClr val="002677"/>
              </a:solidFill>
              <a:latin typeface="Arial"/>
              <a:cs typeface="Arial"/>
            </a:endParaRPr>
          </a:p>
          <a:p>
            <a:pPr defTabSz="685800">
              <a:spcBef>
                <a:spcPct val="0"/>
              </a:spcBef>
              <a:spcAft>
                <a:spcPct val="0"/>
              </a:spcAft>
              <a:defRPr/>
            </a:pPr>
            <a:r>
              <a:rPr lang="en-US" sz="713">
                <a:solidFill>
                  <a:srgbClr val="222222"/>
                </a:solidFill>
                <a:latin typeface="Arial"/>
                <a:cs typeface="Arial"/>
              </a:rPr>
              <a:t>FDA approved </a:t>
            </a:r>
          </a:p>
          <a:p>
            <a:pPr defTabSz="685800">
              <a:spcBef>
                <a:spcPct val="0"/>
              </a:spcBef>
              <a:spcAft>
                <a:spcPct val="0"/>
              </a:spcAft>
              <a:defRPr/>
            </a:pPr>
            <a:r>
              <a:rPr lang="en-US" sz="713">
                <a:solidFill>
                  <a:srgbClr val="222222"/>
                </a:solidFill>
                <a:latin typeface="Arial"/>
                <a:cs typeface="Arial"/>
              </a:rPr>
              <a:t>L</a:t>
            </a:r>
            <a:r>
              <a:rPr lang="en-US" sz="713" err="1">
                <a:solidFill>
                  <a:srgbClr val="222222"/>
                </a:solidFill>
                <a:latin typeface="Arial"/>
                <a:cs typeface="Arial"/>
              </a:rPr>
              <a:t>aunch date: 7/1/23</a:t>
            </a:r>
          </a:p>
        </p:txBody>
      </p:sp>
      <p:sp>
        <p:nvSpPr>
          <p:cNvPr id="110" name="TextBox 109">
            <a:extLst>
              <a:ext uri="{FF2B5EF4-FFF2-40B4-BE49-F238E27FC236}">
                <a16:creationId xmlns:a16="http://schemas.microsoft.com/office/drawing/2014/main" id="{49E491E8-375E-4B0A-BB2C-5A8114BF5AF4}"/>
              </a:ext>
            </a:extLst>
          </p:cNvPr>
          <p:cNvSpPr txBox="1"/>
          <p:nvPr>
            <p:custDataLst>
              <p:tags r:id="rId15"/>
            </p:custDataLst>
          </p:nvPr>
        </p:nvSpPr>
        <p:spPr bwMode="gray">
          <a:xfrm>
            <a:off x="6527505" y="4207468"/>
            <a:ext cx="1713125" cy="421462"/>
          </a:xfrm>
          <a:prstGeom prst="rect">
            <a:avLst/>
          </a:prstGeom>
          <a:noFill/>
        </p:spPr>
        <p:txBody>
          <a:bodyPr wrap="square">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685800">
              <a:spcBef>
                <a:spcPct val="0"/>
              </a:spcBef>
              <a:spcAft>
                <a:spcPct val="0"/>
              </a:spcAft>
              <a:defRPr/>
            </a:pPr>
            <a:r>
              <a:rPr lang="en-US" sz="713" b="1">
                <a:solidFill>
                  <a:srgbClr val="002677"/>
                </a:solidFill>
                <a:latin typeface="Arial"/>
                <a:cs typeface="Arial"/>
              </a:rPr>
              <a:t>AVT-02*** – Teva/Alvotech</a:t>
            </a:r>
          </a:p>
          <a:p>
            <a:pPr defTabSz="685800">
              <a:spcBef>
                <a:spcPct val="0"/>
              </a:spcBef>
              <a:spcAft>
                <a:spcPct val="0"/>
              </a:spcAft>
              <a:defRPr/>
            </a:pPr>
            <a:r>
              <a:rPr lang="en-US" sz="713">
                <a:solidFill>
                  <a:srgbClr val="222222"/>
                </a:solidFill>
                <a:latin typeface="Arial"/>
                <a:cs typeface="Arial"/>
              </a:rPr>
              <a:t>FDA issued second CRL 4/14/23</a:t>
            </a:r>
          </a:p>
          <a:p>
            <a:pPr defTabSz="685800">
              <a:spcBef>
                <a:spcPct val="0"/>
              </a:spcBef>
              <a:spcAft>
                <a:spcPct val="0"/>
              </a:spcAft>
              <a:defRPr/>
            </a:pPr>
            <a:r>
              <a:rPr lang="en-US" sz="713">
                <a:solidFill>
                  <a:srgbClr val="222222"/>
                </a:solidFill>
                <a:latin typeface="Arial"/>
                <a:cs typeface="Arial"/>
              </a:rPr>
              <a:t>Launch date: Undetermined</a:t>
            </a:r>
          </a:p>
        </p:txBody>
      </p:sp>
      <p:sp>
        <p:nvSpPr>
          <p:cNvPr id="112" name="TextBox 111">
            <a:extLst>
              <a:ext uri="{FF2B5EF4-FFF2-40B4-BE49-F238E27FC236}">
                <a16:creationId xmlns:a16="http://schemas.microsoft.com/office/drawing/2014/main" id="{5F8E51BE-1354-4520-9F3C-3C09A2BE3C28}"/>
              </a:ext>
            </a:extLst>
          </p:cNvPr>
          <p:cNvSpPr txBox="1"/>
          <p:nvPr>
            <p:custDataLst>
              <p:tags r:id="rId16"/>
            </p:custDataLst>
          </p:nvPr>
        </p:nvSpPr>
        <p:spPr bwMode="gray">
          <a:xfrm>
            <a:off x="6527504" y="3312976"/>
            <a:ext cx="2200836" cy="421462"/>
          </a:xfrm>
          <a:prstGeom prst="rect">
            <a:avLst/>
          </a:prstGeom>
          <a:noFill/>
        </p:spPr>
        <p:txBody>
          <a:bodyPr wrap="square">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685800">
              <a:spcBef>
                <a:spcPct val="0"/>
              </a:spcBef>
              <a:spcAft>
                <a:spcPct val="0"/>
              </a:spcAft>
              <a:defRPr/>
            </a:pPr>
            <a:r>
              <a:rPr lang="en-US" sz="713" b="1" err="1">
                <a:solidFill>
                  <a:srgbClr val="002677"/>
                </a:solidFill>
                <a:latin typeface="Arial"/>
                <a:cs typeface="Arial"/>
              </a:rPr>
              <a:t>Yuflyma* – Celltrion</a:t>
            </a:r>
            <a:endParaRPr lang="en-US" sz="713" b="1">
              <a:solidFill>
                <a:srgbClr val="002677"/>
              </a:solidFill>
              <a:latin typeface="Arial"/>
              <a:cs typeface="Arial"/>
            </a:endParaRPr>
          </a:p>
          <a:p>
            <a:pPr defTabSz="685800">
              <a:spcBef>
                <a:spcPct val="0"/>
              </a:spcBef>
              <a:spcAft>
                <a:spcPct val="0"/>
              </a:spcAft>
              <a:defRPr/>
            </a:pPr>
            <a:r>
              <a:rPr lang="en-US" sz="713">
                <a:solidFill>
                  <a:srgbClr val="222222"/>
                </a:solidFill>
                <a:latin typeface="Arial"/>
                <a:cs typeface="Arial"/>
              </a:rPr>
              <a:t>FDA approved</a:t>
            </a:r>
          </a:p>
          <a:p>
            <a:pPr defTabSz="685800">
              <a:spcBef>
                <a:spcPct val="0"/>
              </a:spcBef>
              <a:spcAft>
                <a:spcPct val="0"/>
              </a:spcAft>
              <a:defRPr/>
            </a:pPr>
            <a:r>
              <a:rPr lang="en-US" sz="713">
                <a:solidFill>
                  <a:srgbClr val="222222"/>
                </a:solidFill>
                <a:latin typeface="Arial"/>
                <a:cs typeface="Arial"/>
              </a:rPr>
              <a:t>L</a:t>
            </a:r>
            <a:r>
              <a:rPr lang="en-US" sz="713" err="1">
                <a:solidFill>
                  <a:srgbClr val="222222"/>
                </a:solidFill>
                <a:latin typeface="Arial"/>
                <a:cs typeface="Arial"/>
              </a:rPr>
              <a:t>aunch date: 7/1/23</a:t>
            </a:r>
          </a:p>
        </p:txBody>
      </p:sp>
      <p:sp>
        <p:nvSpPr>
          <p:cNvPr id="126" name="TextBox 125">
            <a:extLst>
              <a:ext uri="{FF2B5EF4-FFF2-40B4-BE49-F238E27FC236}">
                <a16:creationId xmlns:a16="http://schemas.microsoft.com/office/drawing/2014/main" id="{4496054B-4715-4F80-AD71-CFC2278CAC07}"/>
              </a:ext>
            </a:extLst>
          </p:cNvPr>
          <p:cNvSpPr txBox="1"/>
          <p:nvPr>
            <p:custDataLst>
              <p:tags r:id="rId17"/>
            </p:custDataLst>
          </p:nvPr>
        </p:nvSpPr>
        <p:spPr bwMode="gray">
          <a:xfrm>
            <a:off x="2466077" y="4688954"/>
            <a:ext cx="6120512" cy="229678"/>
          </a:xfrm>
          <a:prstGeom prst="rect">
            <a:avLst/>
          </a:prstGeom>
          <a:noFill/>
        </p:spPr>
        <p:txBody>
          <a:bodyPr wrap="square">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defTabSz="914240">
              <a:lnSpc>
                <a:spcPct val="85000"/>
              </a:lnSpc>
              <a:spcBef>
                <a:spcPct val="0"/>
              </a:spcBef>
              <a:spcAft>
                <a:spcPct val="0"/>
              </a:spcAft>
              <a:defRPr/>
            </a:pPr>
            <a:r>
              <a:rPr lang="en-US" sz="525">
                <a:solidFill>
                  <a:srgbClr val="5A5A5A"/>
                </a:solidFill>
                <a:latin typeface="Arial" panose="020B0604020202020204" pitchFamily="34" charset="0"/>
                <a:cs typeface="Arial" panose="020B0604020202020204" pitchFamily="34" charset="0"/>
                <a:sym typeface="Arial" panose="020B0604020202020204" pitchFamily="34" charset="0"/>
              </a:rPr>
              <a:t>**Denotes interchangeability status.     ***Have filed for interchangeability.</a:t>
            </a:r>
          </a:p>
          <a:p>
            <a:pPr algn="r" defTabSz="914240">
              <a:lnSpc>
                <a:spcPct val="85000"/>
              </a:lnSpc>
              <a:spcBef>
                <a:spcPct val="0"/>
              </a:spcBef>
              <a:spcAft>
                <a:spcPct val="0"/>
              </a:spcAft>
              <a:defRPr/>
            </a:pPr>
            <a:r>
              <a:rPr lang="en-US" sz="525">
                <a:solidFill>
                  <a:srgbClr val="5A5A5A"/>
                </a:solidFill>
                <a:latin typeface="Arial" panose="020B0604020202020204" pitchFamily="34" charset="0"/>
                <a:cs typeface="Arial" panose="020B0604020202020204" pitchFamily="34" charset="0"/>
                <a:sym typeface="Arial" panose="020B0604020202020204" pitchFamily="34" charset="0"/>
              </a:rPr>
              <a:t>1 - Organon is a spinoff from Merck, partnering with Samsung Bioepis. 2 - Viatris is a combination of Mylan, and the former Pfizer Upjohn business</a:t>
            </a:r>
          </a:p>
        </p:txBody>
      </p:sp>
      <p:sp>
        <p:nvSpPr>
          <p:cNvPr id="41" name="Oval 40">
            <a:extLst>
              <a:ext uri="{FF2B5EF4-FFF2-40B4-BE49-F238E27FC236}">
                <a16:creationId xmlns:a16="http://schemas.microsoft.com/office/drawing/2014/main" id="{EFBC1F38-3709-40E0-A5D2-F466EF7D0B56}"/>
              </a:ext>
            </a:extLst>
          </p:cNvPr>
          <p:cNvSpPr/>
          <p:nvPr>
            <p:custDataLst>
              <p:tags r:id="rId18"/>
            </p:custDataLst>
          </p:nvPr>
        </p:nvSpPr>
        <p:spPr>
          <a:xfrm>
            <a:off x="2519211" y="1805878"/>
            <a:ext cx="63696" cy="636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rgbClr val="FFFFFF"/>
                </a:solidFill>
                <a:latin typeface="Arial"/>
                <a:ea typeface="+mn-ea"/>
                <a:cs typeface="+mn-cs"/>
              </a:defRPr>
            </a:lvl1pPr>
            <a:lvl2pPr marL="457189" algn="l" defTabSz="914377" rtl="0" eaLnBrk="1" latinLnBrk="0" hangingPunct="1">
              <a:defRPr sz="1800" kern="1200">
                <a:solidFill>
                  <a:srgbClr val="FFFFFF"/>
                </a:solidFill>
                <a:latin typeface="Arial"/>
                <a:ea typeface="+mn-ea"/>
                <a:cs typeface="+mn-cs"/>
              </a:defRPr>
            </a:lvl2pPr>
            <a:lvl3pPr marL="914377" algn="l" defTabSz="914377" rtl="0" eaLnBrk="1" latinLnBrk="0" hangingPunct="1">
              <a:defRPr sz="1800" kern="1200">
                <a:solidFill>
                  <a:srgbClr val="FFFFFF"/>
                </a:solidFill>
                <a:latin typeface="Arial"/>
                <a:ea typeface="+mn-ea"/>
                <a:cs typeface="+mn-cs"/>
              </a:defRPr>
            </a:lvl3pPr>
            <a:lvl4pPr marL="1371566" algn="l" defTabSz="914377" rtl="0" eaLnBrk="1" latinLnBrk="0" hangingPunct="1">
              <a:defRPr sz="1800" kern="1200">
                <a:solidFill>
                  <a:srgbClr val="FFFFFF"/>
                </a:solidFill>
                <a:latin typeface="Arial"/>
                <a:ea typeface="+mn-ea"/>
                <a:cs typeface="+mn-cs"/>
              </a:defRPr>
            </a:lvl4pPr>
            <a:lvl5pPr marL="1828754" algn="l" defTabSz="914377" rtl="0" eaLnBrk="1" latinLnBrk="0" hangingPunct="1">
              <a:defRPr sz="1800" kern="1200">
                <a:solidFill>
                  <a:srgbClr val="FFFFFF"/>
                </a:solidFill>
                <a:latin typeface="Arial"/>
                <a:ea typeface="+mn-ea"/>
                <a:cs typeface="+mn-cs"/>
              </a:defRPr>
            </a:lvl5pPr>
            <a:lvl6pPr marL="2285943" algn="l" defTabSz="914377" rtl="0" eaLnBrk="1" latinLnBrk="0" hangingPunct="1">
              <a:defRPr sz="1800" kern="1200">
                <a:solidFill>
                  <a:srgbClr val="FFFFFF"/>
                </a:solidFill>
                <a:latin typeface="Arial"/>
                <a:ea typeface="+mn-ea"/>
                <a:cs typeface="+mn-cs"/>
              </a:defRPr>
            </a:lvl6pPr>
            <a:lvl7pPr marL="2743131" algn="l" defTabSz="914377" rtl="0" eaLnBrk="1" latinLnBrk="0" hangingPunct="1">
              <a:defRPr sz="1800" kern="1200">
                <a:solidFill>
                  <a:srgbClr val="FFFFFF"/>
                </a:solidFill>
                <a:latin typeface="Arial"/>
                <a:ea typeface="+mn-ea"/>
                <a:cs typeface="+mn-cs"/>
              </a:defRPr>
            </a:lvl7pPr>
            <a:lvl8pPr marL="3200320" algn="l" defTabSz="914377" rtl="0" eaLnBrk="1" latinLnBrk="0" hangingPunct="1">
              <a:defRPr sz="1800" kern="1200">
                <a:solidFill>
                  <a:srgbClr val="FFFFFF"/>
                </a:solidFill>
                <a:latin typeface="Arial"/>
                <a:ea typeface="+mn-ea"/>
                <a:cs typeface="+mn-cs"/>
              </a:defRPr>
            </a:lvl8pPr>
            <a:lvl9pPr marL="3657509" algn="l" defTabSz="914377" rtl="0" eaLnBrk="1" latinLnBrk="0" hangingPunct="1">
              <a:defRPr sz="1800" kern="1200">
                <a:solidFill>
                  <a:srgbClr val="FFFFFF"/>
                </a:solidFill>
                <a:latin typeface="Arial"/>
                <a:ea typeface="+mn-ea"/>
                <a:cs typeface="+mn-cs"/>
              </a:defRPr>
            </a:lvl9pPr>
          </a:lstStyle>
          <a:p>
            <a:pPr algn="ctr" defTabSz="685783">
              <a:defRPr/>
            </a:pPr>
            <a:endParaRPr lang="en-US" sz="1350">
              <a:cs typeface="Arial"/>
            </a:endParaRPr>
          </a:p>
        </p:txBody>
      </p:sp>
      <p:cxnSp>
        <p:nvCxnSpPr>
          <p:cNvPr id="48" name="Straight Connector 47">
            <a:extLst>
              <a:ext uri="{FF2B5EF4-FFF2-40B4-BE49-F238E27FC236}">
                <a16:creationId xmlns:a16="http://schemas.microsoft.com/office/drawing/2014/main" id="{1C77F3DB-5A62-4781-B39B-31D81E1EDEBC}"/>
              </a:ext>
            </a:extLst>
          </p:cNvPr>
          <p:cNvCxnSpPr/>
          <p:nvPr>
            <p:custDataLst>
              <p:tags r:id="rId19"/>
            </p:custDataLst>
          </p:nvPr>
        </p:nvCxnSpPr>
        <p:spPr bwMode="gray">
          <a:xfrm flipH="1">
            <a:off x="1829683" y="1144565"/>
            <a:ext cx="0" cy="432870"/>
          </a:xfrm>
          <a:prstGeom prst="line">
            <a:avLst/>
          </a:prstGeom>
          <a:ln w="19050" cap="rnd">
            <a:solidFill>
              <a:schemeClr val="accent2"/>
            </a:solidFill>
            <a:round/>
            <a:tailEnd type="none" w="lg" len="med"/>
          </a:ln>
        </p:spPr>
        <p:style>
          <a:lnRef idx="1">
            <a:schemeClr val="accent1"/>
          </a:lnRef>
          <a:fillRef idx="0">
            <a:schemeClr val="accent1"/>
          </a:fillRef>
          <a:effectRef idx="0">
            <a:schemeClr val="accent1"/>
          </a:effectRef>
          <a:fontRef idx="minor">
            <a:schemeClr val="tx1"/>
          </a:fontRef>
        </p:style>
      </p:cxnSp>
      <p:sp>
        <p:nvSpPr>
          <p:cNvPr id="30" name="Slide Number Placeholder 5">
            <a:extLst>
              <a:ext uri="{FF2B5EF4-FFF2-40B4-BE49-F238E27FC236}">
                <a16:creationId xmlns:a16="http://schemas.microsoft.com/office/drawing/2014/main" id="{B2343FCF-A5BD-4C84-8CEB-6F4ADE305623}"/>
              </a:ext>
            </a:extLst>
          </p:cNvPr>
          <p:cNvSpPr>
            <a:spLocks noGrp="1"/>
          </p:cNvSpPr>
          <p:nvPr>
            <p:ph type="sldNum" sz="quarter" idx="12"/>
            <p:custDataLst>
              <p:tags r:id="rId20"/>
            </p:custDataLst>
          </p:nvPr>
        </p:nvSpPr>
        <p:spPr>
          <a:xfrm>
            <a:off x="8410097" y="4683170"/>
            <a:ext cx="352985" cy="283464"/>
          </a:xfrm>
        </p:spPr>
        <p:txBody>
          <a:bodyPr/>
          <a:lstStyle>
            <a:lvl1pPr>
              <a:defRPr sz="800"/>
            </a:lvl1pPr>
          </a:lstStyle>
          <a:p>
            <a:pPr defTabSz="685783">
              <a:defRPr kumimoji="0" sz="1067" b="0" i="0" kern="1200" normalizeH="0" noProof="0">
                <a:solidFill>
                  <a:srgbClr val="002477"/>
                </a:solidFill>
                <a:uLnTx/>
                <a:uFillTx/>
                <a:latin typeface="Arial" panose="020B0604020202020204" pitchFamily="34" charset="0"/>
                <a:ea typeface="+mn-ea"/>
                <a:cs typeface="Arial" panose="020B0604020202020204" pitchFamily="34" charset="0"/>
              </a:defRPr>
            </a:pPr>
            <a:fld id="{C995508A-8CDC-45F2-955A-CE31E315BE51}" type="slidenum">
              <a:rPr lang="en-US">
                <a:solidFill>
                  <a:srgbClr val="002477"/>
                </a:solidFill>
              </a:rPr>
              <a:pPr defTabSz="685783">
                <a:defRPr kumimoji="0" sz="1067" b="0" i="0" kern="1200" normalizeH="0" noProof="0">
                  <a:solidFill>
                    <a:srgbClr val="002477"/>
                  </a:solidFill>
                  <a:uLnTx/>
                  <a:uFillTx/>
                  <a:latin typeface="Arial" panose="020B0604020202020204" pitchFamily="34" charset="0"/>
                  <a:ea typeface="+mn-ea"/>
                  <a:cs typeface="Arial" panose="020B0604020202020204" pitchFamily="34" charset="0"/>
                </a:defRPr>
              </a:pPr>
              <a:t>17</a:t>
            </a:fld>
            <a:endParaRPr lang="en-US">
              <a:solidFill>
                <a:srgbClr val="002477"/>
              </a:solidFill>
            </a:endParaRPr>
          </a:p>
        </p:txBody>
      </p:sp>
      <p:sp>
        <p:nvSpPr>
          <p:cNvPr id="8" name="Oval 7">
            <a:extLst>
              <a:ext uri="{FF2B5EF4-FFF2-40B4-BE49-F238E27FC236}">
                <a16:creationId xmlns:a16="http://schemas.microsoft.com/office/drawing/2014/main" id="{113EFFAD-D56C-421D-BAE7-F31F98F56807}"/>
              </a:ext>
            </a:extLst>
          </p:cNvPr>
          <p:cNvSpPr/>
          <p:nvPr>
            <p:custDataLst>
              <p:tags r:id="rId21"/>
            </p:custDataLst>
          </p:nvPr>
        </p:nvSpPr>
        <p:spPr>
          <a:xfrm>
            <a:off x="1804262" y="1532450"/>
            <a:ext cx="63696" cy="636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rgbClr val="FFFFFF"/>
                </a:solidFill>
                <a:latin typeface="Arial"/>
                <a:ea typeface="+mn-ea"/>
                <a:cs typeface="+mn-cs"/>
              </a:defRPr>
            </a:lvl1pPr>
            <a:lvl2pPr marL="457189" algn="l" defTabSz="914377" rtl="0" eaLnBrk="1" latinLnBrk="0" hangingPunct="1">
              <a:defRPr sz="1800" kern="1200">
                <a:solidFill>
                  <a:srgbClr val="FFFFFF"/>
                </a:solidFill>
                <a:latin typeface="Arial"/>
                <a:ea typeface="+mn-ea"/>
                <a:cs typeface="+mn-cs"/>
              </a:defRPr>
            </a:lvl2pPr>
            <a:lvl3pPr marL="914377" algn="l" defTabSz="914377" rtl="0" eaLnBrk="1" latinLnBrk="0" hangingPunct="1">
              <a:defRPr sz="1800" kern="1200">
                <a:solidFill>
                  <a:srgbClr val="FFFFFF"/>
                </a:solidFill>
                <a:latin typeface="Arial"/>
                <a:ea typeface="+mn-ea"/>
                <a:cs typeface="+mn-cs"/>
              </a:defRPr>
            </a:lvl3pPr>
            <a:lvl4pPr marL="1371566" algn="l" defTabSz="914377" rtl="0" eaLnBrk="1" latinLnBrk="0" hangingPunct="1">
              <a:defRPr sz="1800" kern="1200">
                <a:solidFill>
                  <a:srgbClr val="FFFFFF"/>
                </a:solidFill>
                <a:latin typeface="Arial"/>
                <a:ea typeface="+mn-ea"/>
                <a:cs typeface="+mn-cs"/>
              </a:defRPr>
            </a:lvl4pPr>
            <a:lvl5pPr marL="1828754" algn="l" defTabSz="914377" rtl="0" eaLnBrk="1" latinLnBrk="0" hangingPunct="1">
              <a:defRPr sz="1800" kern="1200">
                <a:solidFill>
                  <a:srgbClr val="FFFFFF"/>
                </a:solidFill>
                <a:latin typeface="Arial"/>
                <a:ea typeface="+mn-ea"/>
                <a:cs typeface="+mn-cs"/>
              </a:defRPr>
            </a:lvl5pPr>
            <a:lvl6pPr marL="2285943" algn="l" defTabSz="914377" rtl="0" eaLnBrk="1" latinLnBrk="0" hangingPunct="1">
              <a:defRPr sz="1800" kern="1200">
                <a:solidFill>
                  <a:srgbClr val="FFFFFF"/>
                </a:solidFill>
                <a:latin typeface="Arial"/>
                <a:ea typeface="+mn-ea"/>
                <a:cs typeface="+mn-cs"/>
              </a:defRPr>
            </a:lvl6pPr>
            <a:lvl7pPr marL="2743131" algn="l" defTabSz="914377" rtl="0" eaLnBrk="1" latinLnBrk="0" hangingPunct="1">
              <a:defRPr sz="1800" kern="1200">
                <a:solidFill>
                  <a:srgbClr val="FFFFFF"/>
                </a:solidFill>
                <a:latin typeface="Arial"/>
                <a:ea typeface="+mn-ea"/>
                <a:cs typeface="+mn-cs"/>
              </a:defRPr>
            </a:lvl7pPr>
            <a:lvl8pPr marL="3200320" algn="l" defTabSz="914377" rtl="0" eaLnBrk="1" latinLnBrk="0" hangingPunct="1">
              <a:defRPr sz="1800" kern="1200">
                <a:solidFill>
                  <a:srgbClr val="FFFFFF"/>
                </a:solidFill>
                <a:latin typeface="Arial"/>
                <a:ea typeface="+mn-ea"/>
                <a:cs typeface="+mn-cs"/>
              </a:defRPr>
            </a:lvl8pPr>
            <a:lvl9pPr marL="3657509" algn="l" defTabSz="914377" rtl="0" eaLnBrk="1" latinLnBrk="0" hangingPunct="1">
              <a:defRPr sz="1800" kern="1200">
                <a:solidFill>
                  <a:srgbClr val="FFFFFF"/>
                </a:solidFill>
                <a:latin typeface="Arial"/>
                <a:ea typeface="+mn-ea"/>
                <a:cs typeface="+mn-cs"/>
              </a:defRPr>
            </a:lvl9pPr>
          </a:lstStyle>
          <a:p>
            <a:pPr algn="ctr" defTabSz="685783">
              <a:defRPr/>
            </a:pPr>
            <a:endParaRPr lang="en-US" sz="1350">
              <a:cs typeface="Arial"/>
            </a:endParaRPr>
          </a:p>
        </p:txBody>
      </p:sp>
      <p:sp>
        <p:nvSpPr>
          <p:cNvPr id="5" name="Rectangle 4">
            <a:extLst>
              <a:ext uri="{FF2B5EF4-FFF2-40B4-BE49-F238E27FC236}">
                <a16:creationId xmlns:a16="http://schemas.microsoft.com/office/drawing/2014/main" id="{D96B72F0-3F93-45B3-AD87-B5ED8A1780A6}"/>
              </a:ext>
            </a:extLst>
          </p:cNvPr>
          <p:cNvSpPr/>
          <p:nvPr>
            <p:custDataLst>
              <p:tags r:id="rId22"/>
            </p:custDataLst>
          </p:nvPr>
        </p:nvSpPr>
        <p:spPr>
          <a:xfrm>
            <a:off x="448406" y="1835944"/>
            <a:ext cx="730313" cy="1970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rgbClr val="FFFFFF"/>
                </a:solidFill>
                <a:latin typeface="Arial"/>
                <a:ea typeface="+mn-ea"/>
                <a:cs typeface="+mn-cs"/>
              </a:defRPr>
            </a:lvl1pPr>
            <a:lvl2pPr marL="457189" algn="l" defTabSz="914377" rtl="0" eaLnBrk="1" latinLnBrk="0" hangingPunct="1">
              <a:defRPr sz="1800" kern="1200">
                <a:solidFill>
                  <a:srgbClr val="FFFFFF"/>
                </a:solidFill>
                <a:latin typeface="Arial"/>
                <a:ea typeface="+mn-ea"/>
                <a:cs typeface="+mn-cs"/>
              </a:defRPr>
            </a:lvl2pPr>
            <a:lvl3pPr marL="914377" algn="l" defTabSz="914377" rtl="0" eaLnBrk="1" latinLnBrk="0" hangingPunct="1">
              <a:defRPr sz="1800" kern="1200">
                <a:solidFill>
                  <a:srgbClr val="FFFFFF"/>
                </a:solidFill>
                <a:latin typeface="Arial"/>
                <a:ea typeface="+mn-ea"/>
                <a:cs typeface="+mn-cs"/>
              </a:defRPr>
            </a:lvl3pPr>
            <a:lvl4pPr marL="1371566" algn="l" defTabSz="914377" rtl="0" eaLnBrk="1" latinLnBrk="0" hangingPunct="1">
              <a:defRPr sz="1800" kern="1200">
                <a:solidFill>
                  <a:srgbClr val="FFFFFF"/>
                </a:solidFill>
                <a:latin typeface="Arial"/>
                <a:ea typeface="+mn-ea"/>
                <a:cs typeface="+mn-cs"/>
              </a:defRPr>
            </a:lvl4pPr>
            <a:lvl5pPr marL="1828754" algn="l" defTabSz="914377" rtl="0" eaLnBrk="1" latinLnBrk="0" hangingPunct="1">
              <a:defRPr sz="1800" kern="1200">
                <a:solidFill>
                  <a:srgbClr val="FFFFFF"/>
                </a:solidFill>
                <a:latin typeface="Arial"/>
                <a:ea typeface="+mn-ea"/>
                <a:cs typeface="+mn-cs"/>
              </a:defRPr>
            </a:lvl5pPr>
            <a:lvl6pPr marL="2285943" algn="l" defTabSz="914377" rtl="0" eaLnBrk="1" latinLnBrk="0" hangingPunct="1">
              <a:defRPr sz="1800" kern="1200">
                <a:solidFill>
                  <a:srgbClr val="FFFFFF"/>
                </a:solidFill>
                <a:latin typeface="Arial"/>
                <a:ea typeface="+mn-ea"/>
                <a:cs typeface="+mn-cs"/>
              </a:defRPr>
            </a:lvl6pPr>
            <a:lvl7pPr marL="2743131" algn="l" defTabSz="914377" rtl="0" eaLnBrk="1" latinLnBrk="0" hangingPunct="1">
              <a:defRPr sz="1800" kern="1200">
                <a:solidFill>
                  <a:srgbClr val="FFFFFF"/>
                </a:solidFill>
                <a:latin typeface="Arial"/>
                <a:ea typeface="+mn-ea"/>
                <a:cs typeface="+mn-cs"/>
              </a:defRPr>
            </a:lvl7pPr>
            <a:lvl8pPr marL="3200320" algn="l" defTabSz="914377" rtl="0" eaLnBrk="1" latinLnBrk="0" hangingPunct="1">
              <a:defRPr sz="1800" kern="1200">
                <a:solidFill>
                  <a:srgbClr val="FFFFFF"/>
                </a:solidFill>
                <a:latin typeface="Arial"/>
                <a:ea typeface="+mn-ea"/>
                <a:cs typeface="+mn-cs"/>
              </a:defRPr>
            </a:lvl8pPr>
            <a:lvl9pPr marL="3657509" algn="l" defTabSz="914377" rtl="0" eaLnBrk="1" latinLnBrk="0" hangingPunct="1">
              <a:defRPr sz="1800" kern="1200">
                <a:solidFill>
                  <a:srgbClr val="FFFFFF"/>
                </a:solidFill>
                <a:latin typeface="Arial"/>
                <a:ea typeface="+mn-ea"/>
                <a:cs typeface="+mn-cs"/>
              </a:defRPr>
            </a:lvl9pPr>
          </a:lstStyle>
          <a:p>
            <a:pPr algn="ctr" defTabSz="685783">
              <a:defRPr/>
            </a:pPr>
            <a:endParaRPr lang="en-US" sz="1350">
              <a:cs typeface="Arial"/>
            </a:endParaRPr>
          </a:p>
        </p:txBody>
      </p:sp>
      <p:grpSp>
        <p:nvGrpSpPr>
          <p:cNvPr id="6" name="Group 5">
            <a:extLst>
              <a:ext uri="{FF2B5EF4-FFF2-40B4-BE49-F238E27FC236}">
                <a16:creationId xmlns:a16="http://schemas.microsoft.com/office/drawing/2014/main" id="{5709471C-9449-4021-9655-45865F63941B}"/>
              </a:ext>
            </a:extLst>
          </p:cNvPr>
          <p:cNvGrpSpPr/>
          <p:nvPr>
            <p:custDataLst>
              <p:tags r:id="rId23"/>
            </p:custDataLst>
          </p:nvPr>
        </p:nvGrpSpPr>
        <p:grpSpPr>
          <a:xfrm>
            <a:off x="684976" y="1652753"/>
            <a:ext cx="2222412" cy="2153418"/>
            <a:chOff x="913301" y="2203671"/>
            <a:chExt cx="2963216" cy="2871224"/>
          </a:xfrm>
        </p:grpSpPr>
        <p:sp>
          <p:nvSpPr>
            <p:cNvPr id="40" name="Oval 39">
              <a:extLst>
                <a:ext uri="{FF2B5EF4-FFF2-40B4-BE49-F238E27FC236}">
                  <a16:creationId xmlns:a16="http://schemas.microsoft.com/office/drawing/2014/main" id="{23A61980-94A3-4F38-88C8-67AB4817D6D1}"/>
                </a:ext>
              </a:extLst>
            </p:cNvPr>
            <p:cNvSpPr/>
            <p:nvPr>
              <p:custDataLst>
                <p:tags r:id="rId28"/>
              </p:custDataLst>
            </p:nvPr>
          </p:nvSpPr>
          <p:spPr bwMode="gray">
            <a:xfrm>
              <a:off x="913301" y="2203671"/>
              <a:ext cx="2963216" cy="2871224"/>
            </a:xfrm>
            <a:prstGeom prst="ellipse">
              <a:avLst/>
            </a:prstGeom>
            <a:solidFill>
              <a:srgbClr val="D9F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rgbClr val="FFFFFF"/>
                  </a:solidFill>
                  <a:latin typeface="Arial"/>
                  <a:ea typeface="+mn-ea"/>
                  <a:cs typeface="+mn-cs"/>
                </a:defRPr>
              </a:lvl1pPr>
              <a:lvl2pPr marL="457189" algn="l" defTabSz="914377" rtl="0" eaLnBrk="1" latinLnBrk="0" hangingPunct="1">
                <a:defRPr sz="1800" kern="1200">
                  <a:solidFill>
                    <a:srgbClr val="FFFFFF"/>
                  </a:solidFill>
                  <a:latin typeface="Arial"/>
                  <a:ea typeface="+mn-ea"/>
                  <a:cs typeface="+mn-cs"/>
                </a:defRPr>
              </a:lvl2pPr>
              <a:lvl3pPr marL="914377" algn="l" defTabSz="914377" rtl="0" eaLnBrk="1" latinLnBrk="0" hangingPunct="1">
                <a:defRPr sz="1800" kern="1200">
                  <a:solidFill>
                    <a:srgbClr val="FFFFFF"/>
                  </a:solidFill>
                  <a:latin typeface="Arial"/>
                  <a:ea typeface="+mn-ea"/>
                  <a:cs typeface="+mn-cs"/>
                </a:defRPr>
              </a:lvl3pPr>
              <a:lvl4pPr marL="1371566" algn="l" defTabSz="914377" rtl="0" eaLnBrk="1" latinLnBrk="0" hangingPunct="1">
                <a:defRPr sz="1800" kern="1200">
                  <a:solidFill>
                    <a:srgbClr val="FFFFFF"/>
                  </a:solidFill>
                  <a:latin typeface="Arial"/>
                  <a:ea typeface="+mn-ea"/>
                  <a:cs typeface="+mn-cs"/>
                </a:defRPr>
              </a:lvl4pPr>
              <a:lvl5pPr marL="1828754" algn="l" defTabSz="914377" rtl="0" eaLnBrk="1" latinLnBrk="0" hangingPunct="1">
                <a:defRPr sz="1800" kern="1200">
                  <a:solidFill>
                    <a:srgbClr val="FFFFFF"/>
                  </a:solidFill>
                  <a:latin typeface="Arial"/>
                  <a:ea typeface="+mn-ea"/>
                  <a:cs typeface="+mn-cs"/>
                </a:defRPr>
              </a:lvl5pPr>
              <a:lvl6pPr marL="2285943" algn="l" defTabSz="914377" rtl="0" eaLnBrk="1" latinLnBrk="0" hangingPunct="1">
                <a:defRPr sz="1800" kern="1200">
                  <a:solidFill>
                    <a:srgbClr val="FFFFFF"/>
                  </a:solidFill>
                  <a:latin typeface="Arial"/>
                  <a:ea typeface="+mn-ea"/>
                  <a:cs typeface="+mn-cs"/>
                </a:defRPr>
              </a:lvl6pPr>
              <a:lvl7pPr marL="2743131" algn="l" defTabSz="914377" rtl="0" eaLnBrk="1" latinLnBrk="0" hangingPunct="1">
                <a:defRPr sz="1800" kern="1200">
                  <a:solidFill>
                    <a:srgbClr val="FFFFFF"/>
                  </a:solidFill>
                  <a:latin typeface="Arial"/>
                  <a:ea typeface="+mn-ea"/>
                  <a:cs typeface="+mn-cs"/>
                </a:defRPr>
              </a:lvl7pPr>
              <a:lvl8pPr marL="3200320" algn="l" defTabSz="914377" rtl="0" eaLnBrk="1" latinLnBrk="0" hangingPunct="1">
                <a:defRPr sz="1800" kern="1200">
                  <a:solidFill>
                    <a:srgbClr val="FFFFFF"/>
                  </a:solidFill>
                  <a:latin typeface="Arial"/>
                  <a:ea typeface="+mn-ea"/>
                  <a:cs typeface="+mn-cs"/>
                </a:defRPr>
              </a:lvl8pPr>
              <a:lvl9pPr marL="3657509" algn="l" defTabSz="914377" rtl="0" eaLnBrk="1" latinLnBrk="0" hangingPunct="1">
                <a:defRPr sz="1800" kern="1200">
                  <a:solidFill>
                    <a:srgbClr val="FFFFFF"/>
                  </a:solidFill>
                  <a:latin typeface="Arial"/>
                  <a:ea typeface="+mn-ea"/>
                  <a:cs typeface="+mn-cs"/>
                </a:defRPr>
              </a:lvl9pPr>
            </a:lstStyle>
            <a:p>
              <a:pPr algn="ctr" defTabSz="685800">
                <a:spcBef>
                  <a:spcPct val="0"/>
                </a:spcBef>
                <a:spcAft>
                  <a:spcPct val="0"/>
                </a:spcAft>
                <a:defRPr/>
              </a:pPr>
              <a:endParaRPr lang="en-US" sz="1050" b="1">
                <a:cs typeface="Arial"/>
              </a:endParaRPr>
            </a:p>
          </p:txBody>
        </p:sp>
        <p:pic>
          <p:nvPicPr>
            <p:cNvPr id="52" name="Picture 51">
              <a:extLst>
                <a:ext uri="{FF2B5EF4-FFF2-40B4-BE49-F238E27FC236}">
                  <a16:creationId xmlns:a16="http://schemas.microsoft.com/office/drawing/2014/main" id="{BF59B978-9830-4FFD-B8FA-3D5F155127E7}"/>
                </a:ext>
              </a:extLst>
            </p:cNvPr>
            <p:cNvPicPr>
              <a:picLocks noChangeAspect="1"/>
            </p:cNvPicPr>
            <p:nvPr>
              <p:custDataLst>
                <p:tags r:id="rId29"/>
              </p:custDataLst>
            </p:nvPr>
          </p:nvPicPr>
          <p:blipFill>
            <a:blip r:embed="rId32"/>
            <a:stretch>
              <a:fillRect/>
            </a:stretch>
          </p:blipFill>
          <p:spPr bwMode="gray">
            <a:xfrm>
              <a:off x="2027051" y="2852309"/>
              <a:ext cx="745901" cy="742191"/>
            </a:xfrm>
            <a:prstGeom prst="rect">
              <a:avLst/>
            </a:prstGeom>
          </p:spPr>
        </p:pic>
        <p:sp>
          <p:nvSpPr>
            <p:cNvPr id="53" name="TextBox 52">
              <a:extLst>
                <a:ext uri="{FF2B5EF4-FFF2-40B4-BE49-F238E27FC236}">
                  <a16:creationId xmlns:a16="http://schemas.microsoft.com/office/drawing/2014/main" id="{174E4562-58F6-4C71-B666-5D40FD625425}"/>
                </a:ext>
              </a:extLst>
            </p:cNvPr>
            <p:cNvSpPr txBox="1"/>
            <p:nvPr>
              <p:custDataLst>
                <p:tags r:id="rId30"/>
              </p:custDataLst>
            </p:nvPr>
          </p:nvSpPr>
          <p:spPr bwMode="gray">
            <a:xfrm>
              <a:off x="1223040" y="3642862"/>
              <a:ext cx="2392823" cy="553997"/>
            </a:xfrm>
            <a:prstGeom prst="rect">
              <a:avLst/>
            </a:prstGeom>
            <a:noFill/>
          </p:spPr>
          <p:txBody>
            <a:bodyPr vert="horz" wrap="square" lIns="0" tIns="0" rIns="0" b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defTabSz="685800">
                <a:spcBef>
                  <a:spcPct val="0"/>
                </a:spcBef>
                <a:spcAft>
                  <a:spcPct val="0"/>
                </a:spcAft>
                <a:defRPr/>
              </a:pPr>
              <a:r>
                <a:rPr lang="en-US" sz="1350" b="1">
                  <a:solidFill>
                    <a:srgbClr val="002677"/>
                  </a:solidFill>
                  <a:latin typeface="Arial"/>
                  <a:cs typeface="Arial"/>
                </a:rPr>
                <a:t>Key dates that impact PDL decisions</a:t>
              </a:r>
            </a:p>
          </p:txBody>
        </p:sp>
      </p:grpSp>
      <p:cxnSp>
        <p:nvCxnSpPr>
          <p:cNvPr id="3" name="Straight Connector 2">
            <a:extLst>
              <a:ext uri="{FF2B5EF4-FFF2-40B4-BE49-F238E27FC236}">
                <a16:creationId xmlns:a16="http://schemas.microsoft.com/office/drawing/2014/main" id="{52AAD977-67D1-1F19-6C94-0AAC323EC546}"/>
              </a:ext>
            </a:extLst>
          </p:cNvPr>
          <p:cNvCxnSpPr/>
          <p:nvPr>
            <p:custDataLst>
              <p:tags r:id="rId24"/>
            </p:custDataLst>
          </p:nvPr>
        </p:nvCxnSpPr>
        <p:spPr bwMode="gray">
          <a:xfrm>
            <a:off x="1828647" y="4141134"/>
            <a:ext cx="6549209" cy="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64F99E1-479B-8357-0E18-FA824225B6EC}"/>
              </a:ext>
            </a:extLst>
          </p:cNvPr>
          <p:cNvCxnSpPr>
            <a:stCxn id="7" idx="4"/>
          </p:cNvCxnSpPr>
          <p:nvPr>
            <p:custDataLst>
              <p:tags r:id="rId25"/>
            </p:custDataLst>
          </p:nvPr>
        </p:nvCxnSpPr>
        <p:spPr bwMode="gray">
          <a:xfrm>
            <a:off x="1826309" y="3911544"/>
            <a:ext cx="107" cy="228269"/>
          </a:xfrm>
          <a:prstGeom prst="line">
            <a:avLst/>
          </a:prstGeom>
          <a:ln w="19050" cap="rnd">
            <a:solidFill>
              <a:schemeClr val="accent2"/>
            </a:solidFill>
            <a:round/>
            <a:tailEnd type="none" w="lg" len="med"/>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BD0A6C79-6C70-E9E2-5A31-5F644B4164E3}"/>
              </a:ext>
            </a:extLst>
          </p:cNvPr>
          <p:cNvSpPr/>
          <p:nvPr>
            <p:custDataLst>
              <p:tags r:id="rId26"/>
            </p:custDataLst>
          </p:nvPr>
        </p:nvSpPr>
        <p:spPr>
          <a:xfrm>
            <a:off x="1794461" y="3847847"/>
            <a:ext cx="63696" cy="636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rgbClr val="FFFFFF"/>
                </a:solidFill>
                <a:latin typeface="Arial"/>
                <a:ea typeface="+mn-ea"/>
                <a:cs typeface="+mn-cs"/>
              </a:defRPr>
            </a:lvl1pPr>
            <a:lvl2pPr marL="457189" algn="l" defTabSz="914377" rtl="0" eaLnBrk="1" latinLnBrk="0" hangingPunct="1">
              <a:defRPr sz="1800" kern="1200">
                <a:solidFill>
                  <a:srgbClr val="FFFFFF"/>
                </a:solidFill>
                <a:latin typeface="Arial"/>
                <a:ea typeface="+mn-ea"/>
                <a:cs typeface="+mn-cs"/>
              </a:defRPr>
            </a:lvl2pPr>
            <a:lvl3pPr marL="914377" algn="l" defTabSz="914377" rtl="0" eaLnBrk="1" latinLnBrk="0" hangingPunct="1">
              <a:defRPr sz="1800" kern="1200">
                <a:solidFill>
                  <a:srgbClr val="FFFFFF"/>
                </a:solidFill>
                <a:latin typeface="Arial"/>
                <a:ea typeface="+mn-ea"/>
                <a:cs typeface="+mn-cs"/>
              </a:defRPr>
            </a:lvl3pPr>
            <a:lvl4pPr marL="1371566" algn="l" defTabSz="914377" rtl="0" eaLnBrk="1" latinLnBrk="0" hangingPunct="1">
              <a:defRPr sz="1800" kern="1200">
                <a:solidFill>
                  <a:srgbClr val="FFFFFF"/>
                </a:solidFill>
                <a:latin typeface="Arial"/>
                <a:ea typeface="+mn-ea"/>
                <a:cs typeface="+mn-cs"/>
              </a:defRPr>
            </a:lvl4pPr>
            <a:lvl5pPr marL="1828754" algn="l" defTabSz="914377" rtl="0" eaLnBrk="1" latinLnBrk="0" hangingPunct="1">
              <a:defRPr sz="1800" kern="1200">
                <a:solidFill>
                  <a:srgbClr val="FFFFFF"/>
                </a:solidFill>
                <a:latin typeface="Arial"/>
                <a:ea typeface="+mn-ea"/>
                <a:cs typeface="+mn-cs"/>
              </a:defRPr>
            </a:lvl5pPr>
            <a:lvl6pPr marL="2285943" algn="l" defTabSz="914377" rtl="0" eaLnBrk="1" latinLnBrk="0" hangingPunct="1">
              <a:defRPr sz="1800" kern="1200">
                <a:solidFill>
                  <a:srgbClr val="FFFFFF"/>
                </a:solidFill>
                <a:latin typeface="Arial"/>
                <a:ea typeface="+mn-ea"/>
                <a:cs typeface="+mn-cs"/>
              </a:defRPr>
            </a:lvl6pPr>
            <a:lvl7pPr marL="2743131" algn="l" defTabSz="914377" rtl="0" eaLnBrk="1" latinLnBrk="0" hangingPunct="1">
              <a:defRPr sz="1800" kern="1200">
                <a:solidFill>
                  <a:srgbClr val="FFFFFF"/>
                </a:solidFill>
                <a:latin typeface="Arial"/>
                <a:ea typeface="+mn-ea"/>
                <a:cs typeface="+mn-cs"/>
              </a:defRPr>
            </a:lvl7pPr>
            <a:lvl8pPr marL="3200320" algn="l" defTabSz="914377" rtl="0" eaLnBrk="1" latinLnBrk="0" hangingPunct="1">
              <a:defRPr sz="1800" kern="1200">
                <a:solidFill>
                  <a:srgbClr val="FFFFFF"/>
                </a:solidFill>
                <a:latin typeface="Arial"/>
                <a:ea typeface="+mn-ea"/>
                <a:cs typeface="+mn-cs"/>
              </a:defRPr>
            </a:lvl8pPr>
            <a:lvl9pPr marL="3657509" algn="l" defTabSz="914377" rtl="0" eaLnBrk="1" latinLnBrk="0" hangingPunct="1">
              <a:defRPr sz="1800" kern="1200">
                <a:solidFill>
                  <a:srgbClr val="FFFFFF"/>
                </a:solidFill>
                <a:latin typeface="Arial"/>
                <a:ea typeface="+mn-ea"/>
                <a:cs typeface="+mn-cs"/>
              </a:defRPr>
            </a:lvl9pPr>
          </a:lstStyle>
          <a:p>
            <a:pPr algn="ctr" defTabSz="685783">
              <a:defRPr/>
            </a:pPr>
            <a:endParaRPr lang="en-US" sz="1350">
              <a:cs typeface="Arial"/>
            </a:endParaRPr>
          </a:p>
        </p:txBody>
      </p:sp>
      <p:sp>
        <p:nvSpPr>
          <p:cNvPr id="9" name="TextBox 8">
            <a:extLst>
              <a:ext uri="{FF2B5EF4-FFF2-40B4-BE49-F238E27FC236}">
                <a16:creationId xmlns:a16="http://schemas.microsoft.com/office/drawing/2014/main" id="{49CF2B52-A68B-AD70-0166-7834DCDAC42D}"/>
              </a:ext>
            </a:extLst>
          </p:cNvPr>
          <p:cNvSpPr txBox="1"/>
          <p:nvPr>
            <p:custDataLst>
              <p:tags r:id="rId27"/>
            </p:custDataLst>
          </p:nvPr>
        </p:nvSpPr>
        <p:spPr bwMode="gray">
          <a:xfrm>
            <a:off x="1834883" y="4197521"/>
            <a:ext cx="2529365" cy="184666"/>
          </a:xfrm>
          <a:prstGeom prst="rect">
            <a:avLst/>
          </a:prstGeom>
          <a:noFill/>
        </p:spPr>
        <p:txBody>
          <a:bodyPr vert="horz" wrap="square" lIns="0" tIns="0" rIns="0" b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685800">
              <a:spcBef>
                <a:spcPts val="450"/>
              </a:spcBef>
              <a:spcAft>
                <a:spcPct val="0"/>
              </a:spcAft>
              <a:defRPr/>
            </a:pPr>
            <a:r>
              <a:rPr lang="en-US" sz="1200" b="1">
                <a:solidFill>
                  <a:srgbClr val="002677"/>
                </a:solidFill>
                <a:latin typeface="Arial"/>
                <a:cs typeface="Arial"/>
              </a:rPr>
              <a:t>Future date</a:t>
            </a:r>
          </a:p>
        </p:txBody>
      </p:sp>
    </p:spTree>
    <p:extLst>
      <p:ext uri="{BB962C8B-B14F-4D97-AF65-F5344CB8AC3E}">
        <p14:creationId xmlns:p14="http://schemas.microsoft.com/office/powerpoint/2010/main" val="116165136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59DE9-A8A1-2042-8561-573803D82445}"/>
              </a:ext>
            </a:extLst>
          </p:cNvPr>
          <p:cNvSpPr>
            <a:spLocks noGrp="1"/>
          </p:cNvSpPr>
          <p:nvPr>
            <p:ph type="title"/>
          </p:nvPr>
        </p:nvSpPr>
        <p:spPr/>
        <p:txBody>
          <a:bodyPr/>
          <a:lstStyle/>
          <a:p>
            <a:pPr>
              <a:spcAft>
                <a:spcPct val="0"/>
              </a:spcAft>
              <a:defRPr kumimoji="0" lang="en-US" sz="3200" b="1"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j-lt"/>
                <a:ea typeface="+mj-ea"/>
                <a:cs typeface="+mj-cs"/>
                <a:sym typeface="Wingdings" charset="2"/>
              </a:defRPr>
            </a:pPr>
            <a:r>
              <a:rPr lang="en-US" dirty="0">
                <a:ln w="9525" cap="flat" cmpd="sng" algn="ctr">
                  <a:noFill/>
                  <a:prstDash val="solid"/>
                  <a:round/>
                  <a:headEnd type="none" w="med" len="med"/>
                  <a:tailEnd type="none" w="med" len="med"/>
                </a:ln>
                <a:solidFill>
                  <a:srgbClr val="002477"/>
                </a:solidFill>
                <a:sym typeface="Wingdings" charset="2"/>
              </a:rPr>
              <a:t>Value of pharmacy integration</a:t>
            </a:r>
          </a:p>
        </p:txBody>
      </p:sp>
      <p:sp>
        <p:nvSpPr>
          <p:cNvPr id="3" name="Slide Number Placeholder 2">
            <a:extLst>
              <a:ext uri="{FF2B5EF4-FFF2-40B4-BE49-F238E27FC236}">
                <a16:creationId xmlns:a16="http://schemas.microsoft.com/office/drawing/2014/main" id="{CB30F4C0-B268-7147-A2D0-B6F3957189F9}"/>
              </a:ext>
            </a:extLst>
          </p:cNvPr>
          <p:cNvSpPr>
            <a:spLocks noGrp="1"/>
          </p:cNvSpPr>
          <p:nvPr>
            <p:ph type="sldNum" sz="quarter" idx="12"/>
          </p:nvPr>
        </p:nvSpPr>
        <p:spPr/>
        <p:txBody>
          <a:bodyPr/>
          <a:lstStyle/>
          <a:p>
            <a:pPr defTabSz="685577">
              <a:defRPr kumimoji="0" sz="1067" b="0" i="0" kern="1200" normalizeH="0" noProof="0">
                <a:solidFill>
                  <a:srgbClr val="002477"/>
                </a:solidFill>
                <a:uLnTx/>
                <a:uFillTx/>
                <a:latin typeface="Arial" panose="020B0604020202020204" pitchFamily="34" charset="0"/>
                <a:ea typeface="+mn-ea"/>
                <a:cs typeface="Arial" panose="020B0604020202020204" pitchFamily="34" charset="0"/>
              </a:defRPr>
            </a:pPr>
            <a:endParaRPr lang="en-US" sz="800" dirty="0">
              <a:solidFill>
                <a:srgbClr val="002477"/>
              </a:solidFill>
              <a:latin typeface="Arial" panose="020B0604020202020204" pitchFamily="34" charset="0"/>
              <a:cs typeface="Arial" panose="020B0604020202020204" pitchFamily="34" charset="0"/>
            </a:endParaRPr>
          </a:p>
        </p:txBody>
      </p:sp>
      <p:sp>
        <p:nvSpPr>
          <p:cNvPr id="143" name="Text Placeholder 7">
            <a:extLst>
              <a:ext uri="{FF2B5EF4-FFF2-40B4-BE49-F238E27FC236}">
                <a16:creationId xmlns:a16="http://schemas.microsoft.com/office/drawing/2014/main" id="{5E2884C5-79B0-D34D-820C-4D15E0773E3A}"/>
              </a:ext>
            </a:extLst>
          </p:cNvPr>
          <p:cNvSpPr txBox="1"/>
          <p:nvPr/>
        </p:nvSpPr>
        <p:spPr>
          <a:xfrm>
            <a:off x="387124" y="4121452"/>
            <a:ext cx="8302099" cy="273773"/>
          </a:xfrm>
          <a:prstGeom prst="rect">
            <a:avLst/>
          </a:prstGeom>
        </p:spPr>
        <p:txBody>
          <a:bodyPr vert="horz" lIns="68562" tIns="34281" rIns="68562" bIns="34281" rtlCol="0" anchor="b">
            <a:noAutofit/>
          </a:bodyPr>
          <a:lstStyle>
            <a:defPPr>
              <a:defRPr lang="en-US"/>
            </a:defPPr>
            <a:lvl1pPr marL="152396" indent="-152396" algn="l" defTabSz="914377" rtl="0" eaLnBrk="1" latinLnBrk="0" hangingPunct="1">
              <a:lnSpc>
                <a:spcPct val="90000"/>
              </a:lnSpc>
              <a:spcBef>
                <a:spcPts val="400"/>
              </a:spcBef>
              <a:spcAft>
                <a:spcPts val="800"/>
              </a:spcAft>
              <a:buClr>
                <a:schemeClr val="accent1"/>
              </a:buClr>
              <a:buFont typeface="Arial" panose="020B0604020202020204" pitchFamily="34" charset="0"/>
              <a:buChar char="•"/>
              <a:defRPr sz="1900" b="0" i="0" kern="1200">
                <a:solidFill>
                  <a:schemeClr val="accent1"/>
                </a:solidFill>
                <a:latin typeface="+mn-lt"/>
                <a:ea typeface="+mn-ea"/>
                <a:cs typeface="Arial" panose="020B0604020202020204" pitchFamily="34" charset="0"/>
              </a:defRPr>
            </a:lvl1pPr>
            <a:lvl2pPr marL="289977" indent="-120648" algn="l" defTabSz="914377" rtl="0" eaLnBrk="1" latinLnBrk="0" hangingPunct="1">
              <a:lnSpc>
                <a:spcPct val="90000"/>
              </a:lnSpc>
              <a:spcBef>
                <a:spcPct val="0"/>
              </a:spcBef>
              <a:spcAft>
                <a:spcPts val="800"/>
              </a:spcAft>
              <a:buClr>
                <a:schemeClr val="accent1"/>
              </a:buClr>
              <a:buFont typeface="System Font Regular"/>
              <a:buChar char="-"/>
              <a:defRPr sz="1900" b="0" i="0" kern="1200">
                <a:solidFill>
                  <a:schemeClr val="accent1"/>
                </a:solidFill>
                <a:latin typeface="+mn-lt"/>
                <a:ea typeface="+mn-ea"/>
                <a:cs typeface="Arial" panose="020B0604020202020204" pitchFamily="34" charset="0"/>
              </a:defRPr>
            </a:lvl2pPr>
            <a:lvl3pPr marL="416974" indent="-118530" algn="l" defTabSz="914377" rtl="0" eaLnBrk="1" latinLnBrk="0" hangingPunct="1">
              <a:lnSpc>
                <a:spcPct val="90000"/>
              </a:lnSpc>
              <a:spcBef>
                <a:spcPct val="0"/>
              </a:spcBef>
              <a:spcAft>
                <a:spcPts val="800"/>
              </a:spcAft>
              <a:buClr>
                <a:schemeClr val="accent1"/>
              </a:buClr>
              <a:buFont typeface="Arial" panose="020B0604020202020204" pitchFamily="34" charset="0"/>
              <a:buChar char="•"/>
              <a:defRPr sz="1600" b="0" i="0" kern="1200">
                <a:solidFill>
                  <a:schemeClr val="accent1"/>
                </a:solidFill>
                <a:latin typeface="+mn-lt"/>
                <a:ea typeface="+mn-ea"/>
                <a:cs typeface="Arial" panose="020B0604020202020204" pitchFamily="34" charset="0"/>
              </a:defRPr>
            </a:lvl3pPr>
            <a:lvl4pPr marL="537620" indent="-101597" algn="l" defTabSz="914377" rtl="0" eaLnBrk="1" latinLnBrk="0" hangingPunct="1">
              <a:lnSpc>
                <a:spcPct val="90000"/>
              </a:lnSpc>
              <a:spcBef>
                <a:spcPct val="0"/>
              </a:spcBef>
              <a:spcAft>
                <a:spcPts val="800"/>
              </a:spcAft>
              <a:buClr>
                <a:schemeClr val="accent1"/>
              </a:buClr>
              <a:buFont typeface="System Font Regular"/>
              <a:buChar char="-"/>
              <a:defRPr sz="1500" b="0" i="0" kern="1200">
                <a:solidFill>
                  <a:schemeClr val="accent1"/>
                </a:solidFill>
                <a:latin typeface="+mn-lt"/>
                <a:ea typeface="+mn-ea"/>
                <a:cs typeface="Arial" panose="020B0604020202020204" pitchFamily="34" charset="0"/>
              </a:defRPr>
            </a:lvl4pPr>
            <a:lvl5pPr marL="675200" indent="-112181" algn="l" defTabSz="914377" rtl="0" eaLnBrk="1" latinLnBrk="0" hangingPunct="1">
              <a:lnSpc>
                <a:spcPct val="90000"/>
              </a:lnSpc>
              <a:spcBef>
                <a:spcPct val="0"/>
              </a:spcBef>
              <a:spcAft>
                <a:spcPts val="8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577">
              <a:spcBef>
                <a:spcPts val="300"/>
              </a:spcBef>
              <a:spcAft>
                <a:spcPts val="600"/>
              </a:spcAft>
              <a:buClr>
                <a:srgbClr val="002677"/>
              </a:buClr>
              <a:buNone/>
              <a:defRPr kumimoji="0" sz="1900" b="0" i="0" kern="1200" normalizeH="0" noProof="0">
                <a:solidFill>
                  <a:srgbClr val="002477"/>
                </a:solidFill>
                <a:uLnTx/>
                <a:uFillTx/>
                <a:latin typeface="+mn-lt"/>
                <a:ea typeface="+mn-ea"/>
                <a:cs typeface="Arial" panose="020B0604020202020204" pitchFamily="34" charset="0"/>
              </a:defRPr>
            </a:pPr>
            <a:r>
              <a:rPr lang="en-US" sz="698" baseline="30000" dirty="0">
                <a:solidFill>
                  <a:srgbClr val="FFFFFF">
                    <a:lumMod val="65000"/>
                  </a:srgbClr>
                </a:solidFill>
                <a:latin typeface="Arial"/>
              </a:rPr>
              <a:t>1</a:t>
            </a:r>
            <a:r>
              <a:rPr lang="en-US" sz="698" dirty="0">
                <a:solidFill>
                  <a:srgbClr val="FFFFFF">
                    <a:lumMod val="65000"/>
                  </a:srgbClr>
                </a:solidFill>
                <a:latin typeface="Arial"/>
              </a:rPr>
              <a:t> Internal study based on 2020 analysis of 91-100 UnitedHealthcare National Accounts data. This is not a guarantee. Actual guaranteed savings will vary based on benefit, program design and population size. </a:t>
            </a:r>
          </a:p>
        </p:txBody>
      </p:sp>
      <p:pic>
        <p:nvPicPr>
          <p:cNvPr id="23" name="Picture 22" descr="A picture containing vector graphics&#10;&#10;Description automatically generated">
            <a:extLst>
              <a:ext uri="{FF2B5EF4-FFF2-40B4-BE49-F238E27FC236}">
                <a16:creationId xmlns:a16="http://schemas.microsoft.com/office/drawing/2014/main" id="{FB1F31F4-33F5-9D4C-B8CE-EE5026554FAD}"/>
              </a:ext>
            </a:extLst>
          </p:cNvPr>
          <p:cNvPicPr>
            <a:picLocks noChangeAspect="1"/>
          </p:cNvPicPr>
          <p:nvPr/>
        </p:nvPicPr>
        <p:blipFill>
          <a:blip r:embed="rId4"/>
          <a:srcRect l="19719" t="14822" r="25000" b="12501"/>
          <a:stretch>
            <a:fillRect/>
          </a:stretch>
        </p:blipFill>
        <p:spPr>
          <a:xfrm>
            <a:off x="5763326" y="989287"/>
            <a:ext cx="2979539" cy="2937887"/>
          </a:xfrm>
          <a:prstGeom prst="rect">
            <a:avLst/>
          </a:prstGeom>
        </p:spPr>
      </p:pic>
      <p:sp>
        <p:nvSpPr>
          <p:cNvPr id="24" name="Rectangle 23">
            <a:extLst>
              <a:ext uri="{FF2B5EF4-FFF2-40B4-BE49-F238E27FC236}">
                <a16:creationId xmlns:a16="http://schemas.microsoft.com/office/drawing/2014/main" id="{5EF5F095-7E2F-EA44-BC7C-1E8E929FB041}"/>
              </a:ext>
            </a:extLst>
          </p:cNvPr>
          <p:cNvSpPr/>
          <p:nvPr/>
        </p:nvSpPr>
        <p:spPr>
          <a:xfrm>
            <a:off x="2499579" y="2278959"/>
            <a:ext cx="1656918" cy="1015663"/>
          </a:xfrm>
          <a:prstGeom prst="rect">
            <a:avLst/>
          </a:prstGeom>
        </p:spPr>
        <p:txBody>
          <a:bodyPr wrap="square">
            <a:spAutoFit/>
          </a:bodyPr>
          <a:lstStyle>
            <a:defPPr>
              <a:defRPr lang="en-US"/>
            </a:defPPr>
          </a:lstStyle>
          <a:p>
            <a:pPr defTabSz="685577">
              <a:spcBef>
                <a:spcPts val="150"/>
              </a:spcBef>
              <a:spcAft>
                <a:spcPts val="150"/>
              </a:spcAft>
              <a:defRPr kumimoji="0" sz="1800" b="0" i="0" normalizeH="0" noProof="0">
                <a:uLnTx/>
                <a:uFillTx/>
                <a:latin typeface="+mn-lt"/>
                <a:ea typeface="+mn-ea"/>
                <a:cs typeface="+mn-cs"/>
              </a:defRPr>
            </a:pPr>
            <a:r>
              <a:rPr lang="en-US" sz="1200">
                <a:solidFill>
                  <a:srgbClr val="002477"/>
                </a:solidFill>
                <a:latin typeface="Arial" panose="020B0604020202020204" pitchFamily="34" charset="0"/>
                <a:cs typeface="Arial"/>
              </a:rPr>
              <a:t>Pharmacy integration, enhanced advocacy model and personal health support offering</a:t>
            </a:r>
            <a:endParaRPr lang="en-US" sz="1200" strike="sngStrike">
              <a:solidFill>
                <a:srgbClr val="FF0000"/>
              </a:solidFill>
              <a:latin typeface="Arial" panose="020B0604020202020204" pitchFamily="34" charset="0"/>
              <a:cs typeface="Arial"/>
            </a:endParaRPr>
          </a:p>
        </p:txBody>
      </p:sp>
      <p:sp>
        <p:nvSpPr>
          <p:cNvPr id="28" name="Rectangle 27">
            <a:extLst>
              <a:ext uri="{FF2B5EF4-FFF2-40B4-BE49-F238E27FC236}">
                <a16:creationId xmlns:a16="http://schemas.microsoft.com/office/drawing/2014/main" id="{F8A7CFB8-A828-1941-9156-1CBFF8EB61FC}"/>
              </a:ext>
            </a:extLst>
          </p:cNvPr>
          <p:cNvSpPr/>
          <p:nvPr/>
        </p:nvSpPr>
        <p:spPr>
          <a:xfrm>
            <a:off x="4866962" y="2279318"/>
            <a:ext cx="1533362" cy="830997"/>
          </a:xfrm>
          <a:prstGeom prst="rect">
            <a:avLst/>
          </a:prstGeom>
        </p:spPr>
        <p:txBody>
          <a:bodyPr wrap="square">
            <a:spAutoFit/>
          </a:bodyPr>
          <a:lstStyle>
            <a:defPPr>
              <a:defRPr lang="en-US"/>
            </a:defPPr>
          </a:lstStyle>
          <a:p>
            <a:pPr defTabSz="685577">
              <a:defRPr kumimoji="0" sz="1800" b="0" i="0" normalizeH="0" noProof="0">
                <a:uLnTx/>
                <a:uFillTx/>
                <a:latin typeface="+mn-lt"/>
                <a:ea typeface="+mn-ea"/>
                <a:cs typeface="+mn-cs"/>
              </a:defRPr>
            </a:pPr>
            <a:r>
              <a:rPr lang="en-US" sz="1200">
                <a:solidFill>
                  <a:srgbClr val="002677"/>
                </a:solidFill>
                <a:latin typeface="Arial"/>
                <a:cs typeface="Arial"/>
              </a:rPr>
              <a:t>PMPM in medical </a:t>
            </a:r>
            <a:br>
              <a:rPr lang="en-US" sz="1200">
                <a:solidFill>
                  <a:srgbClr val="002677"/>
                </a:solidFill>
                <a:latin typeface="Arial"/>
                <a:cs typeface="Arial"/>
              </a:rPr>
            </a:br>
            <a:r>
              <a:rPr lang="en-US" sz="1200">
                <a:solidFill>
                  <a:srgbClr val="002677"/>
                </a:solidFill>
                <a:latin typeface="Arial"/>
                <a:cs typeface="Arial"/>
              </a:rPr>
              <a:t>cost savings </a:t>
            </a:r>
            <a:br>
              <a:rPr lang="en-US" sz="1200">
                <a:solidFill>
                  <a:srgbClr val="002677"/>
                </a:solidFill>
                <a:latin typeface="Arial"/>
                <a:cs typeface="Arial"/>
              </a:rPr>
            </a:br>
            <a:r>
              <a:rPr lang="en-US" sz="1200">
                <a:solidFill>
                  <a:srgbClr val="002677"/>
                </a:solidFill>
                <a:latin typeface="Arial"/>
                <a:cs typeface="Arial"/>
              </a:rPr>
              <a:t>with an integrated approach</a:t>
            </a:r>
            <a:r>
              <a:rPr lang="en-US" sz="1200" baseline="30000">
                <a:solidFill>
                  <a:srgbClr val="002677"/>
                </a:solidFill>
                <a:latin typeface="Arial"/>
                <a:cs typeface="Arial"/>
              </a:rPr>
              <a:t>1</a:t>
            </a:r>
          </a:p>
        </p:txBody>
      </p:sp>
      <p:sp>
        <p:nvSpPr>
          <p:cNvPr id="29" name="Rectangle 28">
            <a:extLst>
              <a:ext uri="{FF2B5EF4-FFF2-40B4-BE49-F238E27FC236}">
                <a16:creationId xmlns:a16="http://schemas.microsoft.com/office/drawing/2014/main" id="{7D90FC3C-A874-7042-92F2-16A4F49538A4}"/>
              </a:ext>
            </a:extLst>
          </p:cNvPr>
          <p:cNvSpPr/>
          <p:nvPr/>
        </p:nvSpPr>
        <p:spPr>
          <a:xfrm>
            <a:off x="533932" y="2278959"/>
            <a:ext cx="1581259" cy="830997"/>
          </a:xfrm>
          <a:prstGeom prst="rect">
            <a:avLst/>
          </a:prstGeom>
        </p:spPr>
        <p:txBody>
          <a:bodyPr wrap="square">
            <a:spAutoFit/>
          </a:bodyPr>
          <a:lstStyle>
            <a:defPPr>
              <a:defRPr lang="en-US"/>
            </a:defPPr>
          </a:lstStyle>
          <a:p>
            <a:pPr defTabSz="685577">
              <a:spcBef>
                <a:spcPts val="150"/>
              </a:spcBef>
              <a:spcAft>
                <a:spcPts val="150"/>
              </a:spcAft>
              <a:defRPr kumimoji="0" sz="1800" b="0" i="0" normalizeH="0" noProof="0">
                <a:uLnTx/>
                <a:uFillTx/>
                <a:latin typeface="+mn-lt"/>
                <a:ea typeface="+mn-ea"/>
                <a:cs typeface="+mn-cs"/>
              </a:defRPr>
            </a:pPr>
            <a:r>
              <a:rPr lang="en-US" sz="1200" dirty="0">
                <a:solidFill>
                  <a:srgbClr val="002477"/>
                </a:solidFill>
                <a:latin typeface="Arial"/>
                <a:cs typeface="Arial"/>
              </a:rPr>
              <a:t>Medical benefit management with advocacy model and payment integrity</a:t>
            </a:r>
          </a:p>
        </p:txBody>
      </p:sp>
      <p:sp>
        <p:nvSpPr>
          <p:cNvPr id="30" name="Rectangle 29">
            <a:extLst>
              <a:ext uri="{FF2B5EF4-FFF2-40B4-BE49-F238E27FC236}">
                <a16:creationId xmlns:a16="http://schemas.microsoft.com/office/drawing/2014/main" id="{8B75A4A0-49CB-4541-9658-09C70A021588}"/>
              </a:ext>
            </a:extLst>
          </p:cNvPr>
          <p:cNvSpPr/>
          <p:nvPr/>
        </p:nvSpPr>
        <p:spPr bwMode="auto">
          <a:xfrm>
            <a:off x="476901" y="1242507"/>
            <a:ext cx="5866289" cy="753075"/>
          </a:xfrm>
          <a:prstGeom prst="rect">
            <a:avLst/>
          </a:prstGeom>
          <a:solidFill>
            <a:schemeClr val="bg2"/>
          </a:solidFill>
          <a:ln>
            <a:noFill/>
          </a:ln>
          <a:effectLst/>
        </p:spPr>
        <p:txBody>
          <a:bodyPr vert="horz" wrap="square" lIns="68562" tIns="34281" rIns="68562" bIns="34281" numCol="1" rtlCol="0" anchor="ctr" anchorCtr="0" compatLnSpc="1">
            <a:prstTxWarp prst="textNoShape">
              <a:avLst/>
            </a:prstTxWarp>
          </a:bodyPr>
          <a:lstStyle>
            <a:defPPr>
              <a:defRPr lang="en-US"/>
            </a:defPPr>
          </a:lstStyle>
          <a:p>
            <a:pPr algn="ctr" defTabSz="685577" fontAlgn="base">
              <a:spcBef>
                <a:spcPct val="0"/>
              </a:spcBef>
              <a:spcAft>
                <a:spcPct val="0"/>
              </a:spcAft>
              <a:defRPr kumimoji="0" sz="1800" b="0" i="0" normalizeH="0" noProof="0">
                <a:uLnTx/>
                <a:uFillTx/>
                <a:latin typeface="+mn-lt"/>
                <a:ea typeface="+mn-ea"/>
                <a:cs typeface="+mn-cs"/>
              </a:defRPr>
            </a:pPr>
            <a:endParaRPr lang="en-US" sz="1649">
              <a:solidFill>
                <a:srgbClr val="646D72"/>
              </a:solidFill>
              <a:latin typeface="Arial" panose="020B0604020202020204" pitchFamily="34" charset="0"/>
              <a:ea typeface="ＭＳ Ｐゴシック" pitchFamily="34" charset="-128"/>
              <a:cs typeface="Arial" panose="020B0604020202020204" pitchFamily="34" charset="0"/>
            </a:endParaRPr>
          </a:p>
        </p:txBody>
      </p:sp>
      <p:sp>
        <p:nvSpPr>
          <p:cNvPr id="31" name="Rectangle 30">
            <a:extLst>
              <a:ext uri="{FF2B5EF4-FFF2-40B4-BE49-F238E27FC236}">
                <a16:creationId xmlns:a16="http://schemas.microsoft.com/office/drawing/2014/main" id="{87C1264A-6DAA-5942-A5E3-2E14AA4B1EEA}"/>
              </a:ext>
            </a:extLst>
          </p:cNvPr>
          <p:cNvSpPr/>
          <p:nvPr/>
        </p:nvSpPr>
        <p:spPr>
          <a:xfrm>
            <a:off x="2478321" y="1502463"/>
            <a:ext cx="1820132" cy="299954"/>
          </a:xfrm>
          <a:prstGeom prst="rect">
            <a:avLst/>
          </a:prstGeom>
        </p:spPr>
        <p:txBody>
          <a:bodyPr wrap="square">
            <a:spAutoFit/>
          </a:bodyPr>
          <a:lstStyle>
            <a:defPPr>
              <a:defRPr lang="en-US"/>
            </a:defPPr>
          </a:lstStyle>
          <a:p>
            <a:pPr defTabSz="685577">
              <a:spcBef>
                <a:spcPts val="150"/>
              </a:spcBef>
              <a:spcAft>
                <a:spcPts val="150"/>
              </a:spcAft>
              <a:defRPr kumimoji="0" sz="1800" b="0" i="0" normalizeH="0" noProof="0">
                <a:uLnTx/>
                <a:uFillTx/>
                <a:latin typeface="+mn-lt"/>
                <a:ea typeface="+mn-ea"/>
                <a:cs typeface="+mn-cs"/>
              </a:defRPr>
            </a:pPr>
            <a:r>
              <a:rPr lang="en-US" sz="1349" b="1">
                <a:solidFill>
                  <a:srgbClr val="002477"/>
                </a:solidFill>
                <a:latin typeface="Arial" panose="020B0604020202020204" pitchFamily="34" charset="0"/>
                <a:cs typeface="Arial"/>
              </a:rPr>
              <a:t>Enhanced services</a:t>
            </a:r>
            <a:endParaRPr lang="en-US" sz="1200" strike="sngStrike">
              <a:solidFill>
                <a:srgbClr val="FF0000"/>
              </a:solidFill>
              <a:latin typeface="Arial" panose="020B0604020202020204" pitchFamily="34" charset="0"/>
              <a:cs typeface="Arial"/>
            </a:endParaRPr>
          </a:p>
        </p:txBody>
      </p:sp>
      <p:sp>
        <p:nvSpPr>
          <p:cNvPr id="32" name="TextBox 31">
            <a:extLst>
              <a:ext uri="{FF2B5EF4-FFF2-40B4-BE49-F238E27FC236}">
                <a16:creationId xmlns:a16="http://schemas.microsoft.com/office/drawing/2014/main" id="{596C7613-D553-254B-AAD8-8EB0599E27A1}"/>
              </a:ext>
            </a:extLst>
          </p:cNvPr>
          <p:cNvSpPr txBox="1"/>
          <p:nvPr/>
        </p:nvSpPr>
        <p:spPr>
          <a:xfrm>
            <a:off x="4852226" y="1103407"/>
            <a:ext cx="1378210" cy="784702"/>
          </a:xfrm>
          <a:prstGeom prst="rect">
            <a:avLst/>
          </a:prstGeom>
          <a:noFill/>
        </p:spPr>
        <p:txBody>
          <a:bodyPr wrap="square" rtlCol="0">
            <a:spAutoFit/>
          </a:bodyPr>
          <a:lstStyle>
            <a:defPPr>
              <a:defRPr lang="en-US"/>
            </a:defPPr>
          </a:lstStyle>
          <a:p>
            <a:pPr defTabSz="685577">
              <a:defRPr kumimoji="0" sz="1800" b="0" i="0" normalizeH="0" noProof="0">
                <a:uLnTx/>
                <a:uFillTx/>
                <a:latin typeface="+mn-lt"/>
                <a:ea typeface="+mn-ea"/>
                <a:cs typeface="+mn-cs"/>
              </a:defRPr>
            </a:pPr>
            <a:r>
              <a:rPr lang="en-US" sz="1349" b="1">
                <a:solidFill>
                  <a:srgbClr val="002677"/>
                </a:solidFill>
                <a:latin typeface="Arial"/>
                <a:cs typeface="Arial"/>
              </a:rPr>
              <a:t>Up to </a:t>
            </a:r>
            <a:r>
              <a:rPr lang="en-US" sz="4499" b="1">
                <a:solidFill>
                  <a:srgbClr val="002677"/>
                </a:solidFill>
                <a:latin typeface="Arial"/>
                <a:cs typeface="Arial"/>
              </a:rPr>
              <a:t> </a:t>
            </a:r>
          </a:p>
        </p:txBody>
      </p:sp>
      <p:grpSp>
        <p:nvGrpSpPr>
          <p:cNvPr id="33" name="Group 32">
            <a:extLst>
              <a:ext uri="{FF2B5EF4-FFF2-40B4-BE49-F238E27FC236}">
                <a16:creationId xmlns:a16="http://schemas.microsoft.com/office/drawing/2014/main" id="{C157C63E-0123-8E41-9D12-0DF4117429C7}"/>
              </a:ext>
            </a:extLst>
          </p:cNvPr>
          <p:cNvGrpSpPr/>
          <p:nvPr/>
        </p:nvGrpSpPr>
        <p:grpSpPr>
          <a:xfrm>
            <a:off x="2002068" y="1509553"/>
            <a:ext cx="270118" cy="268370"/>
            <a:chOff x="2084241" y="2931380"/>
            <a:chExt cx="360251" cy="357920"/>
          </a:xfrm>
          <a:solidFill>
            <a:schemeClr val="accent2"/>
          </a:solidFill>
        </p:grpSpPr>
        <p:sp>
          <p:nvSpPr>
            <p:cNvPr id="34" name="Rectangle 33">
              <a:extLst>
                <a:ext uri="{FF2B5EF4-FFF2-40B4-BE49-F238E27FC236}">
                  <a16:creationId xmlns:a16="http://schemas.microsoft.com/office/drawing/2014/main" id="{E98710E1-59FA-3449-B563-12C77E5DC970}"/>
                </a:ext>
              </a:extLst>
            </p:cNvPr>
            <p:cNvSpPr/>
            <p:nvPr/>
          </p:nvSpPr>
          <p:spPr>
            <a:xfrm>
              <a:off x="2206625" y="2931380"/>
              <a:ext cx="117475" cy="35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defTabSz="685577">
                <a:defRPr kumimoji="0" sz="1800" b="0" i="0" normalizeH="0" noProof="0">
                  <a:uLnTx/>
                  <a:uFillTx/>
                  <a:latin typeface="Arial" panose="020B0604020202020204" pitchFamily="34" charset="0"/>
                  <a:ea typeface="Arial" panose="020B0604020202020204" pitchFamily="34" charset="0"/>
                  <a:cs typeface="Arial" panose="020B0604020202020204" pitchFamily="34" charset="0"/>
                </a:defRPr>
              </a:pPr>
              <a:endParaRPr lang="en-US" sz="1349">
                <a:solidFill>
                  <a:srgbClr val="FFFFFF"/>
                </a:solidFill>
                <a:latin typeface="Arial" panose="020B0604020202020204" pitchFamily="34" charset="0"/>
                <a:cs typeface="Arial" panose="020B0604020202020204" pitchFamily="34" charset="0"/>
              </a:endParaRPr>
            </a:p>
          </p:txBody>
        </p:sp>
        <p:sp>
          <p:nvSpPr>
            <p:cNvPr id="35" name="Parallelogram 34">
              <a:extLst>
                <a:ext uri="{FF2B5EF4-FFF2-40B4-BE49-F238E27FC236}">
                  <a16:creationId xmlns:a16="http://schemas.microsoft.com/office/drawing/2014/main" id="{6E849B2C-5B70-134C-BA31-6C4FFC349DDD}"/>
                </a:ext>
              </a:extLst>
            </p:cNvPr>
            <p:cNvSpPr/>
            <p:nvPr/>
          </p:nvSpPr>
          <p:spPr>
            <a:xfrm>
              <a:off x="2125515" y="3048000"/>
              <a:ext cx="318977" cy="124265"/>
            </a:xfrm>
            <a:prstGeom prst="parallelogram">
              <a:avLst>
                <a:gd name="adj" fmla="val 424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defTabSz="685577">
                <a:defRPr kumimoji="0" sz="1800" b="0" i="0" normalizeH="0" noProof="0">
                  <a:uLnTx/>
                  <a:uFillTx/>
                  <a:latin typeface="Arial" panose="020B0604020202020204" pitchFamily="34" charset="0"/>
                  <a:ea typeface="Arial" panose="020B0604020202020204" pitchFamily="34" charset="0"/>
                  <a:cs typeface="Arial" panose="020B0604020202020204" pitchFamily="34" charset="0"/>
                </a:defRPr>
              </a:pPr>
              <a:endParaRPr lang="en-US" sz="1349">
                <a:solidFill>
                  <a:srgbClr val="FFFFFF"/>
                </a:solidFill>
                <a:latin typeface="Arial" panose="020B0604020202020204" pitchFamily="34" charset="0"/>
                <a:cs typeface="Arial" panose="020B0604020202020204" pitchFamily="34" charset="0"/>
              </a:endParaRPr>
            </a:p>
          </p:txBody>
        </p:sp>
        <p:sp>
          <p:nvSpPr>
            <p:cNvPr id="36" name="Parallelogram 35">
              <a:extLst>
                <a:ext uri="{FF2B5EF4-FFF2-40B4-BE49-F238E27FC236}">
                  <a16:creationId xmlns:a16="http://schemas.microsoft.com/office/drawing/2014/main" id="{C0A8E4C0-4FDD-B640-91F1-4D45352AE4BA}"/>
                </a:ext>
              </a:extLst>
            </p:cNvPr>
            <p:cNvSpPr/>
            <p:nvPr/>
          </p:nvSpPr>
          <p:spPr>
            <a:xfrm>
              <a:off x="2084241" y="3048000"/>
              <a:ext cx="239860" cy="124265"/>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defTabSz="685577">
                <a:defRPr kumimoji="0" sz="1800" b="0" i="0" normalizeH="0" noProof="0">
                  <a:uLnTx/>
                  <a:uFillTx/>
                  <a:latin typeface="Arial" panose="020B0604020202020204" pitchFamily="34" charset="0"/>
                  <a:ea typeface="Arial" panose="020B0604020202020204" pitchFamily="34" charset="0"/>
                  <a:cs typeface="Arial" panose="020B0604020202020204" pitchFamily="34" charset="0"/>
                </a:defRPr>
              </a:pPr>
              <a:endParaRPr lang="en-US" sz="1349">
                <a:solidFill>
                  <a:srgbClr val="FFFFFF"/>
                </a:solidFill>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C4E40546-D2F3-3649-9367-883909B732E8}"/>
              </a:ext>
            </a:extLst>
          </p:cNvPr>
          <p:cNvGrpSpPr/>
          <p:nvPr/>
        </p:nvGrpSpPr>
        <p:grpSpPr>
          <a:xfrm>
            <a:off x="4381967" y="1509552"/>
            <a:ext cx="292294" cy="256487"/>
            <a:chOff x="4015020" y="4147613"/>
            <a:chExt cx="483636" cy="424387"/>
          </a:xfrm>
          <a:solidFill>
            <a:schemeClr val="accent2"/>
          </a:solidFill>
        </p:grpSpPr>
        <p:sp>
          <p:nvSpPr>
            <p:cNvPr id="38" name="Rectangle 37">
              <a:extLst>
                <a:ext uri="{FF2B5EF4-FFF2-40B4-BE49-F238E27FC236}">
                  <a16:creationId xmlns:a16="http://schemas.microsoft.com/office/drawing/2014/main" id="{58F85684-485E-AA4D-A25C-7E6A5F59B42B}"/>
                </a:ext>
              </a:extLst>
            </p:cNvPr>
            <p:cNvSpPr/>
            <p:nvPr/>
          </p:nvSpPr>
          <p:spPr>
            <a:xfrm>
              <a:off x="4015025" y="4147613"/>
              <a:ext cx="483631" cy="1613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defTabSz="685577">
                <a:defRPr kumimoji="0" sz="1800" b="0" i="0" normalizeH="0" noProof="0">
                  <a:uLnTx/>
                  <a:uFillTx/>
                  <a:latin typeface="Arial" panose="020B0604020202020204" pitchFamily="34" charset="0"/>
                  <a:ea typeface="Arial" panose="020B0604020202020204" pitchFamily="34" charset="0"/>
                  <a:cs typeface="Arial" panose="020B0604020202020204" pitchFamily="34" charset="0"/>
                </a:defRPr>
              </a:pPr>
              <a:endParaRPr lang="en-US" sz="1349">
                <a:solidFill>
                  <a:srgbClr val="FFFFFF"/>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D0710C0F-0E45-784B-9B50-3E0BD83BF5C9}"/>
                </a:ext>
              </a:extLst>
            </p:cNvPr>
            <p:cNvSpPr/>
            <p:nvPr/>
          </p:nvSpPr>
          <p:spPr>
            <a:xfrm>
              <a:off x="4015020" y="4410660"/>
              <a:ext cx="483630" cy="1613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defTabSz="685577">
                <a:defRPr kumimoji="0" sz="1800" b="0" i="0" normalizeH="0" noProof="0">
                  <a:uLnTx/>
                  <a:uFillTx/>
                  <a:latin typeface="Arial" panose="020B0604020202020204" pitchFamily="34" charset="0"/>
                  <a:ea typeface="Arial" panose="020B0604020202020204" pitchFamily="34" charset="0"/>
                  <a:cs typeface="Arial" panose="020B0604020202020204" pitchFamily="34" charset="0"/>
                </a:defRPr>
              </a:pPr>
              <a:endParaRPr lang="en-US" sz="1349">
                <a:solidFill>
                  <a:srgbClr val="FFFFFF"/>
                </a:solidFill>
                <a:latin typeface="Arial" panose="020B0604020202020204" pitchFamily="34" charset="0"/>
                <a:cs typeface="Arial" panose="020B0604020202020204" pitchFamily="34" charset="0"/>
              </a:endParaRPr>
            </a:p>
          </p:txBody>
        </p:sp>
      </p:grpSp>
      <p:sp>
        <p:nvSpPr>
          <p:cNvPr id="40" name="Rectangle 39">
            <a:extLst>
              <a:ext uri="{FF2B5EF4-FFF2-40B4-BE49-F238E27FC236}">
                <a16:creationId xmlns:a16="http://schemas.microsoft.com/office/drawing/2014/main" id="{C0779FE2-E506-1C4A-92B9-9DCAD88D67CE}"/>
              </a:ext>
            </a:extLst>
          </p:cNvPr>
          <p:cNvSpPr/>
          <p:nvPr/>
        </p:nvSpPr>
        <p:spPr>
          <a:xfrm>
            <a:off x="533932" y="1502463"/>
            <a:ext cx="1581259" cy="299954"/>
          </a:xfrm>
          <a:prstGeom prst="rect">
            <a:avLst/>
          </a:prstGeom>
        </p:spPr>
        <p:txBody>
          <a:bodyPr wrap="square">
            <a:spAutoFit/>
          </a:bodyPr>
          <a:lstStyle>
            <a:defPPr>
              <a:defRPr lang="en-US"/>
            </a:defPPr>
          </a:lstStyle>
          <a:p>
            <a:pPr defTabSz="685577">
              <a:spcBef>
                <a:spcPts val="150"/>
              </a:spcBef>
              <a:spcAft>
                <a:spcPts val="150"/>
              </a:spcAft>
              <a:defRPr kumimoji="0" sz="1800" b="0" i="0" normalizeH="0" noProof="0">
                <a:uLnTx/>
                <a:uFillTx/>
                <a:latin typeface="+mn-lt"/>
                <a:ea typeface="+mn-ea"/>
                <a:cs typeface="+mn-cs"/>
              </a:defRPr>
            </a:pPr>
            <a:r>
              <a:rPr lang="en-US" sz="1349" b="1" dirty="0">
                <a:solidFill>
                  <a:srgbClr val="002477"/>
                </a:solidFill>
                <a:latin typeface="Arial"/>
                <a:cs typeface="Arial"/>
              </a:rPr>
              <a:t>Core services</a:t>
            </a:r>
          </a:p>
        </p:txBody>
      </p:sp>
      <p:sp>
        <p:nvSpPr>
          <p:cNvPr id="41" name="TextBox 40">
            <a:extLst>
              <a:ext uri="{FF2B5EF4-FFF2-40B4-BE49-F238E27FC236}">
                <a16:creationId xmlns:a16="http://schemas.microsoft.com/office/drawing/2014/main" id="{AAE7BD6E-6F69-4842-A08D-9108D469CCED}"/>
              </a:ext>
            </a:extLst>
          </p:cNvPr>
          <p:cNvSpPr txBox="1"/>
          <p:nvPr/>
        </p:nvSpPr>
        <p:spPr>
          <a:xfrm>
            <a:off x="5347885" y="1202654"/>
            <a:ext cx="882549" cy="784702"/>
          </a:xfrm>
          <a:prstGeom prst="rect">
            <a:avLst/>
          </a:prstGeom>
          <a:noFill/>
        </p:spPr>
        <p:txBody>
          <a:bodyPr wrap="square" rtlCol="0">
            <a:spAutoFit/>
          </a:bodyPr>
          <a:lstStyle>
            <a:defPPr>
              <a:defRPr lang="en-US"/>
            </a:defPPr>
          </a:lstStyle>
          <a:p>
            <a:pPr defTabSz="685577">
              <a:defRPr kumimoji="0" sz="1800" b="0" i="0" normalizeH="0" noProof="0">
                <a:uLnTx/>
                <a:uFillTx/>
                <a:latin typeface="+mn-lt"/>
                <a:ea typeface="+mn-ea"/>
                <a:cs typeface="+mn-cs"/>
              </a:defRPr>
            </a:pPr>
            <a:r>
              <a:rPr lang="en-US" sz="3299" b="1" spc="-225" baseline="30000" dirty="0">
                <a:solidFill>
                  <a:srgbClr val="002677"/>
                </a:solidFill>
                <a:latin typeface="Arial"/>
                <a:cs typeface="Arial"/>
              </a:rPr>
              <a:t>$</a:t>
            </a:r>
            <a:r>
              <a:rPr lang="en-US" sz="3599" b="1" spc="-75" dirty="0">
                <a:solidFill>
                  <a:srgbClr val="002677"/>
                </a:solidFill>
                <a:latin typeface="Arial"/>
                <a:cs typeface="Arial"/>
              </a:rPr>
              <a:t>2</a:t>
            </a:r>
            <a:r>
              <a:rPr lang="en-US" sz="3599" b="1" dirty="0">
                <a:solidFill>
                  <a:srgbClr val="002677"/>
                </a:solidFill>
                <a:latin typeface="Arial"/>
                <a:cs typeface="Arial"/>
              </a:rPr>
              <a:t>9</a:t>
            </a:r>
            <a:r>
              <a:rPr lang="en-US" sz="4499" b="1" dirty="0">
                <a:solidFill>
                  <a:srgbClr val="002677"/>
                </a:solidFill>
                <a:latin typeface="Arial"/>
                <a:cs typeface="Arial"/>
              </a:rPr>
              <a:t> </a:t>
            </a:r>
          </a:p>
        </p:txBody>
      </p:sp>
    </p:spTree>
    <p:custDataLst>
      <p:tags r:id="rId1"/>
    </p:custDataLst>
    <p:extLst>
      <p:ext uri="{BB962C8B-B14F-4D97-AF65-F5344CB8AC3E}">
        <p14:creationId xmlns:p14="http://schemas.microsoft.com/office/powerpoint/2010/main" val="3186470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
            <a:extLst>
              <a:ext uri="{FF2B5EF4-FFF2-40B4-BE49-F238E27FC236}">
                <a16:creationId xmlns:a16="http://schemas.microsoft.com/office/drawing/2014/main" id="{A2BAC31C-0F80-468D-A43C-8F0007B9BB34}"/>
              </a:ext>
            </a:extLst>
          </p:cNvPr>
          <p:cNvSpPr>
            <a:spLocks noGrp="1"/>
          </p:cNvSpPr>
          <p:nvPr>
            <p:ph type="title"/>
          </p:nvPr>
        </p:nvSpPr>
        <p:spPr>
          <a:xfrm>
            <a:off x="342899" y="226315"/>
            <a:ext cx="8136083" cy="380873"/>
          </a:xfrm>
        </p:spPr>
        <p:txBody>
          <a:bodyPr wrap="square" lIns="0" tIns="34290" rIns="0" bIns="34290" anchor="t">
            <a:spAutoFit/>
          </a:bodyPr>
          <a:lstStyle/>
          <a:p>
            <a:r>
              <a:rPr lang="en-US"/>
              <a:t>Optum Rx Price Edge</a:t>
            </a:r>
          </a:p>
        </p:txBody>
      </p:sp>
      <p:sp>
        <p:nvSpPr>
          <p:cNvPr id="9" name="Text Placeholder 8">
            <a:extLst>
              <a:ext uri="{FF2B5EF4-FFF2-40B4-BE49-F238E27FC236}">
                <a16:creationId xmlns:a16="http://schemas.microsoft.com/office/drawing/2014/main" id="{B0BEAE9A-C369-4078-8277-04E35EAC0AA2}"/>
              </a:ext>
            </a:extLst>
          </p:cNvPr>
          <p:cNvSpPr>
            <a:spLocks noGrp="1"/>
          </p:cNvSpPr>
          <p:nvPr>
            <p:ph type="body" sz="quarter" idx="13"/>
          </p:nvPr>
        </p:nvSpPr>
        <p:spPr>
          <a:xfrm>
            <a:off x="342898" y="617220"/>
            <a:ext cx="8136083" cy="253916"/>
          </a:xfrm>
        </p:spPr>
        <p:txBody>
          <a:bodyPr/>
          <a:lstStyle/>
          <a:p>
            <a:r>
              <a:rPr lang="en-US"/>
              <a:t>Delivering value through the pharmacy benefit </a:t>
            </a:r>
          </a:p>
        </p:txBody>
      </p:sp>
      <p:grpSp>
        <p:nvGrpSpPr>
          <p:cNvPr id="2" name="Group 1">
            <a:extLst>
              <a:ext uri="{FF2B5EF4-FFF2-40B4-BE49-F238E27FC236}">
                <a16:creationId xmlns:a16="http://schemas.microsoft.com/office/drawing/2014/main" id="{B99FDBE0-0852-49D3-817B-9C8DF8D685AF}"/>
              </a:ext>
            </a:extLst>
          </p:cNvPr>
          <p:cNvGrpSpPr/>
          <p:nvPr/>
        </p:nvGrpSpPr>
        <p:grpSpPr>
          <a:xfrm>
            <a:off x="757195" y="2485827"/>
            <a:ext cx="4875130" cy="1501573"/>
            <a:chOff x="918295" y="3728870"/>
            <a:chExt cx="6500173" cy="2002098"/>
          </a:xfrm>
        </p:grpSpPr>
        <p:sp>
          <p:nvSpPr>
            <p:cNvPr id="23" name="Rectangle 22">
              <a:extLst>
                <a:ext uri="{FF2B5EF4-FFF2-40B4-BE49-F238E27FC236}">
                  <a16:creationId xmlns:a16="http://schemas.microsoft.com/office/drawing/2014/main" id="{86ED3D81-D14C-45AA-A878-7BE7249BFECE}"/>
                </a:ext>
              </a:extLst>
            </p:cNvPr>
            <p:cNvSpPr/>
            <p:nvPr/>
          </p:nvSpPr>
          <p:spPr>
            <a:xfrm>
              <a:off x="918295" y="3728870"/>
              <a:ext cx="2471640" cy="492443"/>
            </a:xfrm>
            <a:prstGeom prst="rect">
              <a:avLst/>
            </a:prstGeom>
            <a:noFill/>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40">
                <a:spcBef>
                  <a:spcPct val="0"/>
                </a:spcBef>
                <a:spcAft>
                  <a:spcPct val="0"/>
                </a:spcAft>
                <a:defRPr/>
              </a:pPr>
              <a:r>
                <a:rPr lang="en-US" sz="1200" b="1" kern="0">
                  <a:solidFill>
                    <a:srgbClr val="002677"/>
                  </a:solidFill>
                  <a:latin typeface="Arial"/>
                  <a:cs typeface="Arial"/>
                </a:rPr>
                <a:t>Adjudicates</a:t>
              </a:r>
              <a:r>
                <a:rPr lang="en-US" sz="1200" b="1" kern="0">
                  <a:solidFill>
                    <a:srgbClr val="444444"/>
                  </a:solidFill>
                  <a:latin typeface="Arial"/>
                  <a:cs typeface="Arial"/>
                </a:rPr>
                <a:t> </a:t>
              </a:r>
              <a:r>
                <a:rPr lang="en-US" sz="1200">
                  <a:solidFill>
                    <a:srgbClr val="222222"/>
                  </a:solidFill>
                  <a:latin typeface="Arial"/>
                  <a:cs typeface="Arial"/>
                </a:rPr>
                <a:t>at market competitive rate </a:t>
              </a:r>
              <a:r>
                <a:rPr lang="en-US" sz="1200" b="1" kern="0">
                  <a:solidFill>
                    <a:srgbClr val="222222"/>
                  </a:solidFill>
                  <a:latin typeface="Arial"/>
                  <a:cs typeface="Arial"/>
                </a:rPr>
                <a:t>  </a:t>
              </a:r>
              <a:endParaRPr lang="en-US" sz="1200">
                <a:solidFill>
                  <a:srgbClr val="222222"/>
                </a:solidFill>
                <a:latin typeface="Arial"/>
                <a:cs typeface="Arial"/>
              </a:endParaRPr>
            </a:p>
          </p:txBody>
        </p:sp>
        <p:sp>
          <p:nvSpPr>
            <p:cNvPr id="24" name="Rectangle 23">
              <a:extLst>
                <a:ext uri="{FF2B5EF4-FFF2-40B4-BE49-F238E27FC236}">
                  <a16:creationId xmlns:a16="http://schemas.microsoft.com/office/drawing/2014/main" id="{C29FDFDC-D914-42CF-AC34-89171429376A}"/>
                </a:ext>
              </a:extLst>
            </p:cNvPr>
            <p:cNvSpPr/>
            <p:nvPr/>
          </p:nvSpPr>
          <p:spPr>
            <a:xfrm>
              <a:off x="918295" y="5238525"/>
              <a:ext cx="3111559" cy="492443"/>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spcBef>
                  <a:spcPct val="0"/>
                </a:spcBef>
                <a:spcAft>
                  <a:spcPct val="0"/>
                </a:spcAft>
                <a:defRPr/>
              </a:pPr>
              <a:r>
                <a:rPr lang="en-US" sz="1200" b="1">
                  <a:solidFill>
                    <a:srgbClr val="002677"/>
                  </a:solidFill>
                  <a:latin typeface="Arial"/>
                  <a:cs typeface="Arial"/>
                </a:rPr>
                <a:t>Demonstrates </a:t>
              </a:r>
              <a:r>
                <a:rPr lang="en-US" sz="1200">
                  <a:solidFill>
                    <a:srgbClr val="222222"/>
                  </a:solidFill>
                  <a:latin typeface="Arial"/>
                  <a:cs typeface="Arial"/>
                </a:rPr>
                <a:t>member savings through client reporting  </a:t>
              </a:r>
            </a:p>
          </p:txBody>
        </p:sp>
        <p:sp>
          <p:nvSpPr>
            <p:cNvPr id="27" name="Rectangle 26">
              <a:extLst>
                <a:ext uri="{FF2B5EF4-FFF2-40B4-BE49-F238E27FC236}">
                  <a16:creationId xmlns:a16="http://schemas.microsoft.com/office/drawing/2014/main" id="{E0A0AA96-2CC7-4C7A-AA85-B9E83CD01BCE}"/>
                </a:ext>
              </a:extLst>
            </p:cNvPr>
            <p:cNvSpPr/>
            <p:nvPr/>
          </p:nvSpPr>
          <p:spPr>
            <a:xfrm>
              <a:off x="918295" y="4483698"/>
              <a:ext cx="2916251" cy="492443"/>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spcBef>
                  <a:spcPct val="0"/>
                </a:spcBef>
                <a:spcAft>
                  <a:spcPct val="0"/>
                </a:spcAft>
                <a:defRPr/>
              </a:pPr>
              <a:r>
                <a:rPr lang="en-US" sz="1200" b="1">
                  <a:solidFill>
                    <a:srgbClr val="002677"/>
                  </a:solidFill>
                  <a:latin typeface="Arial"/>
                  <a:cs typeface="Arial"/>
                </a:rPr>
                <a:t>Retains</a:t>
              </a:r>
              <a:r>
                <a:rPr lang="en-US" sz="1200" b="1">
                  <a:solidFill>
                    <a:srgbClr val="444444"/>
                  </a:solidFill>
                  <a:latin typeface="Arial"/>
                  <a:cs typeface="Arial"/>
                </a:rPr>
                <a:t> </a:t>
              </a:r>
              <a:r>
                <a:rPr lang="en-US" sz="1200">
                  <a:solidFill>
                    <a:srgbClr val="222222"/>
                  </a:solidFill>
                  <a:latin typeface="Arial"/>
                  <a:cs typeface="Arial"/>
                </a:rPr>
                <a:t>medical history for drug and clinical programs</a:t>
              </a:r>
              <a:endParaRPr lang="en-US" sz="1200" strike="sngStrike">
                <a:solidFill>
                  <a:srgbClr val="222222"/>
                </a:solidFill>
                <a:latin typeface="Arial"/>
                <a:cs typeface="Arial"/>
              </a:endParaRPr>
            </a:p>
          </p:txBody>
        </p:sp>
        <p:sp>
          <p:nvSpPr>
            <p:cNvPr id="16" name="Rectangle 15">
              <a:extLst>
                <a:ext uri="{FF2B5EF4-FFF2-40B4-BE49-F238E27FC236}">
                  <a16:creationId xmlns:a16="http://schemas.microsoft.com/office/drawing/2014/main" id="{2FA289FF-0145-484F-A149-4D832D991329}"/>
                </a:ext>
              </a:extLst>
            </p:cNvPr>
            <p:cNvSpPr/>
            <p:nvPr/>
          </p:nvSpPr>
          <p:spPr>
            <a:xfrm>
              <a:off x="4362735" y="3728870"/>
              <a:ext cx="2192573" cy="492443"/>
            </a:xfrm>
            <a:prstGeom prst="rect">
              <a:avLst/>
            </a:prstGeom>
            <a:noFill/>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spcBef>
                  <a:spcPct val="0"/>
                </a:spcBef>
                <a:spcAft>
                  <a:spcPct val="0"/>
                </a:spcAft>
                <a:defRPr/>
              </a:pPr>
              <a:r>
                <a:rPr lang="en-US" sz="1200" b="1">
                  <a:solidFill>
                    <a:srgbClr val="002677"/>
                  </a:solidFill>
                  <a:latin typeface="Arial"/>
                  <a:cs typeface="Arial"/>
                </a:rPr>
                <a:t>Improves</a:t>
              </a:r>
              <a:r>
                <a:rPr lang="en-US" sz="1200">
                  <a:solidFill>
                    <a:srgbClr val="444444"/>
                  </a:solidFill>
                  <a:latin typeface="Arial"/>
                  <a:cs typeface="Arial"/>
                </a:rPr>
                <a:t> </a:t>
              </a:r>
              <a:r>
                <a:rPr lang="en-US" sz="1200">
                  <a:solidFill>
                    <a:srgbClr val="222222"/>
                  </a:solidFill>
                  <a:latin typeface="Arial"/>
                  <a:cs typeface="Arial"/>
                </a:rPr>
                <a:t>member experience </a:t>
              </a:r>
              <a:endParaRPr lang="en-US" sz="1200" strike="sngStrike">
                <a:solidFill>
                  <a:srgbClr val="222222"/>
                </a:solidFill>
                <a:latin typeface="Arial"/>
                <a:cs typeface="Arial"/>
              </a:endParaRPr>
            </a:p>
          </p:txBody>
        </p:sp>
        <p:sp>
          <p:nvSpPr>
            <p:cNvPr id="17" name="Rectangle 16">
              <a:extLst>
                <a:ext uri="{FF2B5EF4-FFF2-40B4-BE49-F238E27FC236}">
                  <a16:creationId xmlns:a16="http://schemas.microsoft.com/office/drawing/2014/main" id="{6C354E36-34EB-0F43-BDD6-1D290700A668}"/>
                </a:ext>
              </a:extLst>
            </p:cNvPr>
            <p:cNvSpPr/>
            <p:nvPr/>
          </p:nvSpPr>
          <p:spPr>
            <a:xfrm>
              <a:off x="4362736" y="4483698"/>
              <a:ext cx="2855256" cy="492443"/>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spcBef>
                  <a:spcPct val="0"/>
                </a:spcBef>
                <a:spcAft>
                  <a:spcPct val="0"/>
                </a:spcAft>
                <a:defRPr/>
              </a:pPr>
              <a:r>
                <a:rPr lang="en-US" sz="1200" b="1" kern="0">
                  <a:solidFill>
                    <a:srgbClr val="002677"/>
                  </a:solidFill>
                  <a:latin typeface="Arial"/>
                  <a:cs typeface="Arial"/>
                </a:rPr>
                <a:t>Reinforces</a:t>
              </a:r>
              <a:r>
                <a:rPr lang="en-US" sz="1200" b="1" kern="0">
                  <a:solidFill>
                    <a:srgbClr val="444444"/>
                  </a:solidFill>
                  <a:latin typeface="Arial"/>
                  <a:cs typeface="Arial"/>
                </a:rPr>
                <a:t> </a:t>
              </a:r>
              <a:r>
                <a:rPr lang="en-US" sz="1200">
                  <a:solidFill>
                    <a:srgbClr val="222222"/>
                  </a:solidFill>
                  <a:latin typeface="Arial"/>
                  <a:cs typeface="Arial"/>
                </a:rPr>
                <a:t>value of pharmacy benefit and plan sponsor</a:t>
              </a:r>
            </a:p>
          </p:txBody>
        </p:sp>
        <p:sp>
          <p:nvSpPr>
            <p:cNvPr id="18" name="Rectangle 17">
              <a:extLst>
                <a:ext uri="{FF2B5EF4-FFF2-40B4-BE49-F238E27FC236}">
                  <a16:creationId xmlns:a16="http://schemas.microsoft.com/office/drawing/2014/main" id="{BFC63ADD-0DE5-2147-A06A-C8B8EF4934C3}"/>
                </a:ext>
              </a:extLst>
            </p:cNvPr>
            <p:cNvSpPr/>
            <p:nvPr/>
          </p:nvSpPr>
          <p:spPr>
            <a:xfrm>
              <a:off x="4362736" y="5238525"/>
              <a:ext cx="3055732" cy="492443"/>
            </a:xfrm>
            <a:prstGeom prst="rect">
              <a:avLst/>
            </a:prstGeom>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spcBef>
                  <a:spcPct val="0"/>
                </a:spcBef>
                <a:spcAft>
                  <a:spcPct val="0"/>
                </a:spcAft>
                <a:defRPr/>
              </a:pPr>
              <a:r>
                <a:rPr lang="en-US" sz="1200" b="1" kern="0">
                  <a:solidFill>
                    <a:srgbClr val="002677"/>
                  </a:solidFill>
                  <a:latin typeface="Arial"/>
                  <a:cs typeface="Arial"/>
                </a:rPr>
                <a:t>Offers</a:t>
              </a:r>
              <a:r>
                <a:rPr lang="en-US" sz="1200" b="1" kern="0">
                  <a:solidFill>
                    <a:srgbClr val="FF612B"/>
                  </a:solidFill>
                  <a:latin typeface="Arial"/>
                  <a:cs typeface="Arial"/>
                </a:rPr>
                <a:t> </a:t>
              </a:r>
              <a:r>
                <a:rPr lang="en-US" sz="1200">
                  <a:solidFill>
                    <a:srgbClr val="222222"/>
                  </a:solidFill>
                  <a:latin typeface="Arial"/>
                  <a:cs typeface="Arial"/>
                </a:rPr>
                <a:t>added value at no program cost to client or member</a:t>
              </a:r>
            </a:p>
          </p:txBody>
        </p:sp>
      </p:grpSp>
      <p:sp>
        <p:nvSpPr>
          <p:cNvPr id="21" name="TextBox 20">
            <a:extLst>
              <a:ext uri="{FF2B5EF4-FFF2-40B4-BE49-F238E27FC236}">
                <a16:creationId xmlns:a16="http://schemas.microsoft.com/office/drawing/2014/main" id="{145497A5-2685-41FB-A457-7DCF9E96803D}"/>
              </a:ext>
            </a:extLst>
          </p:cNvPr>
          <p:cNvSpPr txBox="1"/>
          <p:nvPr/>
        </p:nvSpPr>
        <p:spPr>
          <a:xfrm>
            <a:off x="3353067" y="4605761"/>
            <a:ext cx="5445652" cy="78483"/>
          </a:xfrm>
          <a:prstGeom prst="rect">
            <a:avLst/>
          </a:prstGeom>
          <a:noFill/>
        </p:spPr>
        <p:txBody>
          <a:bodyPr wrap="square" lIns="0" tIns="0" rIns="0" bIns="0" anchor="b">
            <a:spAutoFit/>
          </a:bodyPr>
          <a:lstStyle>
            <a:defPPr>
              <a:defRPr lang="en-US"/>
            </a:defPPr>
            <a:lvl1pPr marL="0" algn="r" defTabSz="914400" rtl="0" eaLnBrk="1" latinLnBrk="0" hangingPunct="1">
              <a:lnSpc>
                <a:spcPct val="85000"/>
              </a:lnSpc>
              <a:defRPr sz="800" kern="1200">
                <a:solidFill>
                  <a:schemeClr val="accent3"/>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600">
                <a:solidFill>
                  <a:srgbClr val="4B4D4F"/>
                </a:solidFill>
              </a:rPr>
              <a:t>1. 2020 Optum Rx commercial client analysis. </a:t>
            </a:r>
          </a:p>
        </p:txBody>
      </p:sp>
      <p:grpSp>
        <p:nvGrpSpPr>
          <p:cNvPr id="4" name="Group 3">
            <a:extLst>
              <a:ext uri="{FF2B5EF4-FFF2-40B4-BE49-F238E27FC236}">
                <a16:creationId xmlns:a16="http://schemas.microsoft.com/office/drawing/2014/main" id="{82F366F1-1A02-4219-9A52-7FF45994A1D0}"/>
              </a:ext>
            </a:extLst>
          </p:cNvPr>
          <p:cNvGrpSpPr/>
          <p:nvPr/>
        </p:nvGrpSpPr>
        <p:grpSpPr>
          <a:xfrm>
            <a:off x="1135133" y="1273081"/>
            <a:ext cx="7170667" cy="664685"/>
            <a:chOff x="1469968" y="1741646"/>
            <a:chExt cx="9560889" cy="886246"/>
          </a:xfrm>
        </p:grpSpPr>
        <p:sp>
          <p:nvSpPr>
            <p:cNvPr id="11" name="Rectangle 10">
              <a:extLst>
                <a:ext uri="{FF2B5EF4-FFF2-40B4-BE49-F238E27FC236}">
                  <a16:creationId xmlns:a16="http://schemas.microsoft.com/office/drawing/2014/main" id="{7DB5DD61-2E91-4118-B97B-024783A1F117}"/>
                </a:ext>
              </a:extLst>
            </p:cNvPr>
            <p:cNvSpPr/>
            <p:nvPr/>
          </p:nvSpPr>
          <p:spPr>
            <a:xfrm flipH="1">
              <a:off x="1469968" y="2135450"/>
              <a:ext cx="8009072" cy="492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defTabSz="685800">
                <a:spcBef>
                  <a:spcPct val="0"/>
                </a:spcBef>
                <a:spcAft>
                  <a:spcPct val="0"/>
                </a:spcAft>
                <a:defRPr/>
              </a:pPr>
              <a:r>
                <a:rPr lang="en-US" sz="1200">
                  <a:solidFill>
                    <a:srgbClr val="222222"/>
                  </a:solidFill>
                  <a:latin typeface="Arial" panose="020B0604020202020204" pitchFamily="34" charset="0"/>
                  <a:ea typeface="Calibri" panose="020F0502020204030204" pitchFamily="34" charset="0"/>
                  <a:cs typeface="Arial"/>
                </a:rPr>
                <a:t>Our claim system scans discount card market pricing and compares it to the benefit – giving members a competitive price.</a:t>
              </a:r>
              <a:endParaRPr lang="en-US" sz="1200">
                <a:solidFill>
                  <a:srgbClr val="222222"/>
                </a:solidFill>
                <a:cs typeface="Arial"/>
              </a:endParaRPr>
            </a:p>
          </p:txBody>
        </p:sp>
        <p:sp>
          <p:nvSpPr>
            <p:cNvPr id="22" name="TextBox 21">
              <a:extLst>
                <a:ext uri="{FF2B5EF4-FFF2-40B4-BE49-F238E27FC236}">
                  <a16:creationId xmlns:a16="http://schemas.microsoft.com/office/drawing/2014/main" id="{5D4C7B4E-1DAF-4228-BE9A-415D7B0FA098}"/>
                </a:ext>
              </a:extLst>
            </p:cNvPr>
            <p:cNvSpPr txBox="1"/>
            <p:nvPr/>
          </p:nvSpPr>
          <p:spPr>
            <a:xfrm>
              <a:off x="1469968" y="1741646"/>
              <a:ext cx="9560889" cy="276998"/>
            </a:xfrm>
            <a:prstGeom prst="rect">
              <a:avLst/>
            </a:prstGeom>
            <a:noFill/>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spcBef>
                  <a:spcPct val="0"/>
                </a:spcBef>
                <a:spcAft>
                  <a:spcPct val="0"/>
                </a:spcAft>
                <a:defRPr/>
              </a:pPr>
              <a:r>
                <a:rPr lang="en-US" sz="1350">
                  <a:solidFill>
                    <a:srgbClr val="222222"/>
                  </a:solidFill>
                  <a:latin typeface="Arial"/>
                  <a:cs typeface="Arial"/>
                </a:rPr>
                <a:t>A simple way to save on non-specialty generic drugs, </a:t>
              </a:r>
              <a:r>
                <a:rPr lang="en-US" sz="1350" b="1">
                  <a:solidFill>
                    <a:srgbClr val="002677"/>
                  </a:solidFill>
                  <a:latin typeface="Arial"/>
                  <a:cs typeface="Arial"/>
                </a:rPr>
                <a:t>covered or not.  </a:t>
              </a:r>
            </a:p>
          </p:txBody>
        </p:sp>
      </p:grpSp>
      <p:pic>
        <p:nvPicPr>
          <p:cNvPr id="28" name="Picture 27">
            <a:extLst>
              <a:ext uri="{FF2B5EF4-FFF2-40B4-BE49-F238E27FC236}">
                <a16:creationId xmlns:a16="http://schemas.microsoft.com/office/drawing/2014/main" id="{216E2538-A41A-45E7-A193-49E279ED65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400345" y="1197806"/>
            <a:ext cx="548640" cy="548640"/>
          </a:xfrm>
          <a:prstGeom prst="rect">
            <a:avLst/>
          </a:prstGeom>
        </p:spPr>
      </p:pic>
      <p:grpSp>
        <p:nvGrpSpPr>
          <p:cNvPr id="5" name="Group 4">
            <a:extLst>
              <a:ext uri="{FF2B5EF4-FFF2-40B4-BE49-F238E27FC236}">
                <a16:creationId xmlns:a16="http://schemas.microsoft.com/office/drawing/2014/main" id="{897479F4-A064-4646-AC2F-A0CD9220F91F}"/>
              </a:ext>
            </a:extLst>
          </p:cNvPr>
          <p:cNvGrpSpPr/>
          <p:nvPr/>
        </p:nvGrpSpPr>
        <p:grpSpPr>
          <a:xfrm>
            <a:off x="6053138" y="2241976"/>
            <a:ext cx="2745581" cy="1989275"/>
            <a:chOff x="8070851" y="3122612"/>
            <a:chExt cx="3660774" cy="2652367"/>
          </a:xfrm>
        </p:grpSpPr>
        <p:sp>
          <p:nvSpPr>
            <p:cNvPr id="26" name="Rectangle 25">
              <a:extLst>
                <a:ext uri="{FF2B5EF4-FFF2-40B4-BE49-F238E27FC236}">
                  <a16:creationId xmlns:a16="http://schemas.microsoft.com/office/drawing/2014/main" id="{C9BD6543-8A01-4566-AC53-B1F606490EB1}"/>
                </a:ext>
              </a:extLst>
            </p:cNvPr>
            <p:cNvSpPr/>
            <p:nvPr/>
          </p:nvSpPr>
          <p:spPr bwMode="gray">
            <a:xfrm>
              <a:off x="8070851" y="3122612"/>
              <a:ext cx="3660774" cy="2652367"/>
            </a:xfrm>
            <a:prstGeom prst="rect">
              <a:avLst/>
            </a:prstGeom>
            <a:solidFill>
              <a:schemeClr val="tx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defTabSz="685800">
                <a:spcBef>
                  <a:spcPts val="450"/>
                </a:spcBef>
                <a:spcAft>
                  <a:spcPct val="0"/>
                </a:spcAft>
                <a:defRPr/>
              </a:pPr>
              <a:endParaRPr lang="en-US" sz="1050">
                <a:cs typeface="Arial"/>
              </a:endParaRPr>
            </a:p>
          </p:txBody>
        </p:sp>
        <p:sp>
          <p:nvSpPr>
            <p:cNvPr id="14" name="TextBox 13">
              <a:extLst>
                <a:ext uri="{FF2B5EF4-FFF2-40B4-BE49-F238E27FC236}">
                  <a16:creationId xmlns:a16="http://schemas.microsoft.com/office/drawing/2014/main" id="{0A76F405-2FE5-4298-8862-9C68C746A69B}"/>
                </a:ext>
              </a:extLst>
            </p:cNvPr>
            <p:cNvSpPr txBox="1"/>
            <p:nvPr/>
          </p:nvSpPr>
          <p:spPr>
            <a:xfrm>
              <a:off x="9288471" y="4301712"/>
              <a:ext cx="2054445" cy="110799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spcBef>
                  <a:spcPct val="0"/>
                </a:spcBef>
                <a:spcAft>
                  <a:spcPct val="0"/>
                </a:spcAft>
                <a:defRPr/>
              </a:pPr>
              <a:r>
                <a:rPr lang="en-US" sz="1350">
                  <a:solidFill>
                    <a:srgbClr val="222222"/>
                  </a:solidFill>
                  <a:latin typeface="Arial"/>
                  <a:cs typeface="Arial"/>
                </a:rPr>
                <a:t>of the time, our solution beats traditional generic on-benefit pricing</a:t>
              </a:r>
              <a:r>
                <a:rPr lang="en-US" sz="1350" baseline="30000">
                  <a:solidFill>
                    <a:srgbClr val="222222"/>
                  </a:solidFill>
                  <a:latin typeface="Arial"/>
                  <a:cs typeface="Arial" panose="020B0604020202020204" pitchFamily="34" charset="0"/>
                </a:rPr>
                <a:t>1</a:t>
              </a:r>
              <a:r>
                <a:rPr lang="en-US" sz="1350">
                  <a:solidFill>
                    <a:srgbClr val="222222"/>
                  </a:solidFill>
                  <a:latin typeface="Arial"/>
                  <a:cs typeface="Arial"/>
                </a:rPr>
                <a:t> </a:t>
              </a:r>
            </a:p>
          </p:txBody>
        </p:sp>
        <p:pic>
          <p:nvPicPr>
            <p:cNvPr id="29" name="Picture 28">
              <a:extLst>
                <a:ext uri="{FF2B5EF4-FFF2-40B4-BE49-F238E27FC236}">
                  <a16:creationId xmlns:a16="http://schemas.microsoft.com/office/drawing/2014/main" id="{9CB794E2-C1FF-421E-8756-A4DBD9C1E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8343085" y="3476620"/>
              <a:ext cx="609601" cy="609601"/>
            </a:xfrm>
            <a:prstGeom prst="rect">
              <a:avLst/>
            </a:prstGeom>
          </p:spPr>
        </p:pic>
        <p:sp>
          <p:nvSpPr>
            <p:cNvPr id="30" name="TextBox 29">
              <a:extLst>
                <a:ext uri="{FF2B5EF4-FFF2-40B4-BE49-F238E27FC236}">
                  <a16:creationId xmlns:a16="http://schemas.microsoft.com/office/drawing/2014/main" id="{B03BB180-8101-416A-96FF-96DC1920306F}"/>
                </a:ext>
              </a:extLst>
            </p:cNvPr>
            <p:cNvSpPr txBox="1"/>
            <p:nvPr/>
          </p:nvSpPr>
          <p:spPr>
            <a:xfrm>
              <a:off x="9307495" y="3453777"/>
              <a:ext cx="1974428" cy="73866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spcBef>
                  <a:spcPct val="0"/>
                </a:spcBef>
                <a:spcAft>
                  <a:spcPct val="0"/>
                </a:spcAft>
                <a:defRPr/>
              </a:pPr>
              <a:r>
                <a:rPr lang="en-US" sz="3600" b="1">
                  <a:solidFill>
                    <a:srgbClr val="002677"/>
                  </a:solidFill>
                  <a:latin typeface="Arial"/>
                  <a:cs typeface="Arial" panose="020B0604020202020204" pitchFamily="34" charset="0"/>
                </a:rPr>
                <a:t>5-15%</a:t>
              </a:r>
              <a:endParaRPr lang="en-US" sz="3600">
                <a:solidFill>
                  <a:srgbClr val="222222"/>
                </a:solidFill>
                <a:latin typeface="Arial"/>
                <a:cs typeface="Arial"/>
              </a:endParaRPr>
            </a:p>
          </p:txBody>
        </p:sp>
      </p:grpSp>
      <p:sp>
        <p:nvSpPr>
          <p:cNvPr id="31" name="Slide Number Placeholder 4"/>
          <p:cNvSpPr>
            <a:spLocks noGrp="1"/>
          </p:cNvSpPr>
          <p:nvPr>
            <p:ph type="sldNum" sz="quarter" idx="12"/>
          </p:nvPr>
        </p:nvSpPr>
        <p:spPr/>
        <p:txBody>
          <a:bodyPr/>
          <a:lstStyle/>
          <a:p>
            <a:pPr defTabSz="685800">
              <a:defRPr/>
            </a:pPr>
            <a:fld id="{925BA79C-F257-40AE-8629-1A342EDD1ADF}" type="slidenum">
              <a:rPr lang="en-US" sz="1350">
                <a:solidFill>
                  <a:srgbClr val="222222"/>
                </a:solidFill>
                <a:latin typeface="Arial"/>
                <a:cs typeface="Arial"/>
              </a:rPr>
              <a:pPr defTabSz="685800">
                <a:defRPr/>
              </a:pPr>
              <a:t>19</a:t>
            </a:fld>
            <a:endParaRPr lang="en-US" sz="1350">
              <a:solidFill>
                <a:srgbClr val="222222"/>
              </a:solidFill>
              <a:latin typeface="Arial"/>
              <a:cs typeface="Arial"/>
            </a:endParaRPr>
          </a:p>
        </p:txBody>
      </p:sp>
    </p:spTree>
    <p:extLst>
      <p:ext uri="{BB962C8B-B14F-4D97-AF65-F5344CB8AC3E}">
        <p14:creationId xmlns:p14="http://schemas.microsoft.com/office/powerpoint/2010/main" val="34838250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C085EAD-3D9B-4C86-B5DA-78CA72E02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186" y="2037613"/>
            <a:ext cx="818206" cy="822960"/>
          </a:xfrm>
          <a:prstGeom prst="rect">
            <a:avLst/>
          </a:prstGeom>
        </p:spPr>
      </p:pic>
      <p:pic>
        <p:nvPicPr>
          <p:cNvPr id="13" name="Picture 12">
            <a:extLst>
              <a:ext uri="{FF2B5EF4-FFF2-40B4-BE49-F238E27FC236}">
                <a16:creationId xmlns:a16="http://schemas.microsoft.com/office/drawing/2014/main" id="{4D1A8DA2-D369-4F24-9970-EFA4397A64B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5206" y="3229551"/>
            <a:ext cx="818203" cy="822960"/>
          </a:xfrm>
          <a:prstGeom prst="rect">
            <a:avLst/>
          </a:prstGeom>
        </p:spPr>
      </p:pic>
      <p:pic>
        <p:nvPicPr>
          <p:cNvPr id="22" name="Picture 21">
            <a:extLst>
              <a:ext uri="{FF2B5EF4-FFF2-40B4-BE49-F238E27FC236}">
                <a16:creationId xmlns:a16="http://schemas.microsoft.com/office/drawing/2014/main" id="{26DAE7B6-3C5E-4E88-BACE-EC91F669CBE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064916" y="2108677"/>
            <a:ext cx="818203" cy="822960"/>
          </a:xfrm>
          <a:prstGeom prst="rect">
            <a:avLst/>
          </a:prstGeom>
        </p:spPr>
      </p:pic>
      <p:sp>
        <p:nvSpPr>
          <p:cNvPr id="23" name="TextBox 22">
            <a:extLst>
              <a:ext uri="{FF2B5EF4-FFF2-40B4-BE49-F238E27FC236}">
                <a16:creationId xmlns:a16="http://schemas.microsoft.com/office/drawing/2014/main" id="{D4BA18CA-4D03-498A-AC9B-0DCAA488060D}"/>
              </a:ext>
            </a:extLst>
          </p:cNvPr>
          <p:cNvSpPr txBox="1"/>
          <p:nvPr/>
        </p:nvSpPr>
        <p:spPr>
          <a:xfrm>
            <a:off x="2481943" y="1439171"/>
            <a:ext cx="3931920" cy="646331"/>
          </a:xfrm>
          <a:prstGeom prst="rect">
            <a:avLst/>
          </a:prstGeom>
          <a:solidFill>
            <a:srgbClr val="002060"/>
          </a:solidFill>
        </p:spPr>
        <p:txBody>
          <a:bodyPr wrap="square" rtlCol="0">
            <a:spAutoFit/>
          </a:bodyPr>
          <a:lstStyle/>
          <a:p>
            <a:pPr algn="ctr"/>
            <a:r>
              <a:rPr lang="en-US" b="1" dirty="0">
                <a:solidFill>
                  <a:schemeClr val="bg1"/>
                </a:solidFill>
              </a:rPr>
              <a:t>Welcome from our</a:t>
            </a:r>
          </a:p>
          <a:p>
            <a:pPr algn="ctr"/>
            <a:r>
              <a:rPr lang="en-US" b="1" dirty="0">
                <a:solidFill>
                  <a:schemeClr val="bg1"/>
                </a:solidFill>
              </a:rPr>
              <a:t>2023 OFFICERS AND BOARD</a:t>
            </a:r>
          </a:p>
        </p:txBody>
      </p:sp>
      <p:sp>
        <p:nvSpPr>
          <p:cNvPr id="24" name="TextBox 23">
            <a:extLst>
              <a:ext uri="{FF2B5EF4-FFF2-40B4-BE49-F238E27FC236}">
                <a16:creationId xmlns:a16="http://schemas.microsoft.com/office/drawing/2014/main" id="{7FF29210-2CAC-49E9-B367-CB5A3F9F4D64}"/>
              </a:ext>
            </a:extLst>
          </p:cNvPr>
          <p:cNvSpPr txBox="1"/>
          <p:nvPr/>
        </p:nvSpPr>
        <p:spPr>
          <a:xfrm>
            <a:off x="7096063" y="3345279"/>
            <a:ext cx="1358209" cy="507831"/>
          </a:xfrm>
          <a:prstGeom prst="rect">
            <a:avLst/>
          </a:prstGeom>
          <a:noFill/>
        </p:spPr>
        <p:txBody>
          <a:bodyPr wrap="square" rtlCol="0">
            <a:spAutoFit/>
          </a:bodyPr>
          <a:lstStyle/>
          <a:p>
            <a:r>
              <a:rPr lang="en-US" sz="900" b="1" dirty="0">
                <a:solidFill>
                  <a:schemeClr val="accent3">
                    <a:lumMod val="75000"/>
                  </a:schemeClr>
                </a:solidFill>
              </a:rPr>
              <a:t>PAST PRESIDENT</a:t>
            </a:r>
          </a:p>
          <a:p>
            <a:r>
              <a:rPr lang="en-US" sz="900" b="1" dirty="0">
                <a:solidFill>
                  <a:srgbClr val="002060"/>
                </a:solidFill>
              </a:rPr>
              <a:t>Ursula Poley</a:t>
            </a:r>
            <a:br>
              <a:rPr lang="en-US" sz="900" b="1" dirty="0">
                <a:solidFill>
                  <a:schemeClr val="accent3">
                    <a:lumMod val="75000"/>
                  </a:schemeClr>
                </a:solidFill>
              </a:rPr>
            </a:br>
            <a:r>
              <a:rPr lang="en-US" sz="900" b="1" dirty="0">
                <a:solidFill>
                  <a:schemeClr val="accent3">
                    <a:lumMod val="75000"/>
                  </a:schemeClr>
                </a:solidFill>
              </a:rPr>
              <a:t>CEBS</a:t>
            </a:r>
          </a:p>
        </p:txBody>
      </p:sp>
      <p:pic>
        <p:nvPicPr>
          <p:cNvPr id="26" name="Picture 25">
            <a:extLst>
              <a:ext uri="{FF2B5EF4-FFF2-40B4-BE49-F238E27FC236}">
                <a16:creationId xmlns:a16="http://schemas.microsoft.com/office/drawing/2014/main" id="{7B139D32-2D05-4862-A1C2-2D76309875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7561" y="2132081"/>
            <a:ext cx="742668" cy="742668"/>
          </a:xfrm>
          <a:prstGeom prst="rect">
            <a:avLst/>
          </a:prstGeom>
        </p:spPr>
      </p:pic>
      <p:sp>
        <p:nvSpPr>
          <p:cNvPr id="27" name="TextBox 26">
            <a:extLst>
              <a:ext uri="{FF2B5EF4-FFF2-40B4-BE49-F238E27FC236}">
                <a16:creationId xmlns:a16="http://schemas.microsoft.com/office/drawing/2014/main" id="{0556C0D5-1E88-4443-9A90-F48C5D0BA047}"/>
              </a:ext>
            </a:extLst>
          </p:cNvPr>
          <p:cNvSpPr txBox="1"/>
          <p:nvPr/>
        </p:nvSpPr>
        <p:spPr>
          <a:xfrm>
            <a:off x="1485545" y="2211758"/>
            <a:ext cx="1298432" cy="507831"/>
          </a:xfrm>
          <a:prstGeom prst="rect">
            <a:avLst/>
          </a:prstGeom>
          <a:noFill/>
        </p:spPr>
        <p:txBody>
          <a:bodyPr wrap="square" rtlCol="0">
            <a:spAutoFit/>
          </a:bodyPr>
          <a:lstStyle/>
          <a:p>
            <a:r>
              <a:rPr lang="en-US" sz="900" b="1" dirty="0">
                <a:solidFill>
                  <a:schemeClr val="accent3">
                    <a:lumMod val="75000"/>
                  </a:schemeClr>
                </a:solidFill>
              </a:rPr>
              <a:t>PRESIDENT</a:t>
            </a:r>
          </a:p>
          <a:p>
            <a:r>
              <a:rPr lang="en-US" sz="900" b="1" dirty="0">
                <a:solidFill>
                  <a:srgbClr val="002060"/>
                </a:solidFill>
              </a:rPr>
              <a:t>Rachel Swinnen</a:t>
            </a:r>
            <a:br>
              <a:rPr lang="en-US" sz="900" b="1" dirty="0">
                <a:solidFill>
                  <a:schemeClr val="accent3">
                    <a:lumMod val="75000"/>
                  </a:schemeClr>
                </a:solidFill>
              </a:rPr>
            </a:br>
            <a:r>
              <a:rPr lang="en-US" sz="900" b="1" dirty="0">
                <a:solidFill>
                  <a:schemeClr val="accent3">
                    <a:lumMod val="75000"/>
                  </a:schemeClr>
                </a:solidFill>
              </a:rPr>
              <a:t>CEBS – UMR</a:t>
            </a:r>
          </a:p>
        </p:txBody>
      </p:sp>
      <p:sp>
        <p:nvSpPr>
          <p:cNvPr id="28" name="TextBox 27">
            <a:extLst>
              <a:ext uri="{FF2B5EF4-FFF2-40B4-BE49-F238E27FC236}">
                <a16:creationId xmlns:a16="http://schemas.microsoft.com/office/drawing/2014/main" id="{C76D207C-193C-4D1B-9860-020F70D57FA4}"/>
              </a:ext>
            </a:extLst>
          </p:cNvPr>
          <p:cNvSpPr txBox="1"/>
          <p:nvPr/>
        </p:nvSpPr>
        <p:spPr>
          <a:xfrm>
            <a:off x="7032868" y="2197810"/>
            <a:ext cx="1400275" cy="507831"/>
          </a:xfrm>
          <a:prstGeom prst="rect">
            <a:avLst/>
          </a:prstGeom>
          <a:noFill/>
        </p:spPr>
        <p:txBody>
          <a:bodyPr wrap="square" rtlCol="0">
            <a:spAutoFit/>
          </a:bodyPr>
          <a:lstStyle/>
          <a:p>
            <a:r>
              <a:rPr lang="en-US" sz="900" b="1" dirty="0">
                <a:solidFill>
                  <a:schemeClr val="accent3">
                    <a:lumMod val="75000"/>
                  </a:schemeClr>
                </a:solidFill>
              </a:rPr>
              <a:t>TREASURER</a:t>
            </a:r>
          </a:p>
          <a:p>
            <a:pPr defTabSz="685800">
              <a:defRPr/>
            </a:pPr>
            <a:r>
              <a:rPr lang="en-US" sz="900" b="1" dirty="0">
                <a:solidFill>
                  <a:srgbClr val="002060"/>
                </a:solidFill>
                <a:latin typeface="Calibri" panose="020F0502020204030204"/>
              </a:rPr>
              <a:t>Jackie Couture</a:t>
            </a:r>
            <a:br>
              <a:rPr lang="en-US" sz="900" b="1" dirty="0">
                <a:solidFill>
                  <a:srgbClr val="A5A5A5">
                    <a:lumMod val="75000"/>
                  </a:srgbClr>
                </a:solidFill>
                <a:latin typeface="Calibri" panose="020F0502020204030204"/>
              </a:rPr>
            </a:br>
            <a:r>
              <a:rPr lang="en-US" sz="900" b="1" dirty="0">
                <a:solidFill>
                  <a:srgbClr val="A5A5A5">
                    <a:lumMod val="75000"/>
                  </a:srgbClr>
                </a:solidFill>
                <a:latin typeface="Calibri" panose="020F0502020204030204"/>
              </a:rPr>
              <a:t>CEBS – SMU</a:t>
            </a:r>
          </a:p>
        </p:txBody>
      </p:sp>
      <p:sp>
        <p:nvSpPr>
          <p:cNvPr id="29" name="TextBox 28">
            <a:extLst>
              <a:ext uri="{FF2B5EF4-FFF2-40B4-BE49-F238E27FC236}">
                <a16:creationId xmlns:a16="http://schemas.microsoft.com/office/drawing/2014/main" id="{862ED997-A1DB-4F83-9618-4774AD192A5F}"/>
              </a:ext>
            </a:extLst>
          </p:cNvPr>
          <p:cNvSpPr txBox="1"/>
          <p:nvPr/>
        </p:nvSpPr>
        <p:spPr>
          <a:xfrm>
            <a:off x="4201550" y="2197810"/>
            <a:ext cx="1400275" cy="507831"/>
          </a:xfrm>
          <a:prstGeom prst="rect">
            <a:avLst/>
          </a:prstGeom>
          <a:noFill/>
        </p:spPr>
        <p:txBody>
          <a:bodyPr wrap="square" rtlCol="0">
            <a:spAutoFit/>
          </a:bodyPr>
          <a:lstStyle/>
          <a:p>
            <a:r>
              <a:rPr lang="en-US" sz="900" b="1" dirty="0">
                <a:solidFill>
                  <a:schemeClr val="accent3">
                    <a:lumMod val="75000"/>
                  </a:schemeClr>
                </a:solidFill>
              </a:rPr>
              <a:t>VICE PRESIDENT</a:t>
            </a:r>
          </a:p>
          <a:p>
            <a:r>
              <a:rPr lang="en-US" sz="900" b="1" dirty="0">
                <a:solidFill>
                  <a:srgbClr val="002060"/>
                </a:solidFill>
              </a:rPr>
              <a:t>Barbara Koehrer</a:t>
            </a:r>
            <a:br>
              <a:rPr lang="en-US" sz="900" b="1" dirty="0">
                <a:solidFill>
                  <a:schemeClr val="accent3">
                    <a:lumMod val="75000"/>
                  </a:schemeClr>
                </a:solidFill>
              </a:rPr>
            </a:br>
            <a:r>
              <a:rPr lang="en-US" sz="900" b="1" dirty="0">
                <a:solidFill>
                  <a:schemeClr val="accent3">
                    <a:lumMod val="75000"/>
                  </a:schemeClr>
                </a:solidFill>
              </a:rPr>
              <a:t>CEBS – HEB</a:t>
            </a:r>
          </a:p>
        </p:txBody>
      </p:sp>
      <p:sp>
        <p:nvSpPr>
          <p:cNvPr id="31" name="TextBox 30">
            <a:extLst>
              <a:ext uri="{FF2B5EF4-FFF2-40B4-BE49-F238E27FC236}">
                <a16:creationId xmlns:a16="http://schemas.microsoft.com/office/drawing/2014/main" id="{70073F6E-60FB-4AFA-BBA0-CE32A354DA6D}"/>
              </a:ext>
            </a:extLst>
          </p:cNvPr>
          <p:cNvSpPr txBox="1"/>
          <p:nvPr/>
        </p:nvSpPr>
        <p:spPr>
          <a:xfrm>
            <a:off x="1542771" y="3387115"/>
            <a:ext cx="1301467" cy="507831"/>
          </a:xfrm>
          <a:prstGeom prst="rect">
            <a:avLst/>
          </a:prstGeom>
          <a:noFill/>
        </p:spPr>
        <p:txBody>
          <a:bodyPr wrap="square" rtlCol="0">
            <a:spAutoFit/>
          </a:bodyPr>
          <a:lstStyle/>
          <a:p>
            <a:r>
              <a:rPr lang="en-US" sz="900" b="1" dirty="0">
                <a:solidFill>
                  <a:schemeClr val="accent3">
                    <a:lumMod val="75000"/>
                  </a:schemeClr>
                </a:solidFill>
              </a:rPr>
              <a:t>SECRETARY</a:t>
            </a:r>
          </a:p>
          <a:p>
            <a:r>
              <a:rPr lang="en-US" sz="900" b="1" dirty="0">
                <a:solidFill>
                  <a:srgbClr val="002060"/>
                </a:solidFill>
              </a:rPr>
              <a:t>Tangula Morrison</a:t>
            </a:r>
            <a:br>
              <a:rPr lang="en-US" sz="900" b="1" dirty="0">
                <a:solidFill>
                  <a:schemeClr val="accent3">
                    <a:lumMod val="75000"/>
                  </a:schemeClr>
                </a:solidFill>
              </a:rPr>
            </a:br>
            <a:r>
              <a:rPr lang="en-US" sz="900" b="1" dirty="0">
                <a:solidFill>
                  <a:schemeClr val="accent3">
                    <a:lumMod val="75000"/>
                  </a:schemeClr>
                </a:solidFill>
              </a:rPr>
              <a:t>CEBS </a:t>
            </a:r>
          </a:p>
        </p:txBody>
      </p:sp>
      <p:sp>
        <p:nvSpPr>
          <p:cNvPr id="19" name="TextBox 18">
            <a:extLst>
              <a:ext uri="{FF2B5EF4-FFF2-40B4-BE49-F238E27FC236}">
                <a16:creationId xmlns:a16="http://schemas.microsoft.com/office/drawing/2014/main" id="{F52E3944-990B-BF4B-9CF0-B963678A7532}"/>
              </a:ext>
            </a:extLst>
          </p:cNvPr>
          <p:cNvSpPr txBox="1"/>
          <p:nvPr/>
        </p:nvSpPr>
        <p:spPr>
          <a:xfrm>
            <a:off x="4065612" y="3229551"/>
            <a:ext cx="1358209" cy="1061829"/>
          </a:xfrm>
          <a:prstGeom prst="rect">
            <a:avLst/>
          </a:prstGeom>
          <a:noFill/>
        </p:spPr>
        <p:txBody>
          <a:bodyPr wrap="square" rtlCol="0">
            <a:spAutoFit/>
          </a:bodyPr>
          <a:lstStyle/>
          <a:p>
            <a:r>
              <a:rPr lang="en-US" sz="900" b="1" dirty="0">
                <a:solidFill>
                  <a:schemeClr val="accent3">
                    <a:lumMod val="75000"/>
                  </a:schemeClr>
                </a:solidFill>
              </a:rPr>
              <a:t>TECHNOLOGY &amp; ADMINISTRATION CHAIR</a:t>
            </a:r>
          </a:p>
          <a:p>
            <a:r>
              <a:rPr lang="en-US" sz="900" b="1" dirty="0">
                <a:solidFill>
                  <a:srgbClr val="002060"/>
                </a:solidFill>
              </a:rPr>
              <a:t>Ana Torrescano</a:t>
            </a:r>
          </a:p>
          <a:p>
            <a:r>
              <a:rPr lang="en-US" sz="900" b="1" dirty="0">
                <a:solidFill>
                  <a:schemeClr val="accent3">
                    <a:lumMod val="75000"/>
                  </a:schemeClr>
                </a:solidFill>
              </a:rPr>
              <a:t>CEBS – Marsh &amp; McLennan Agency LLC</a:t>
            </a:r>
          </a:p>
        </p:txBody>
      </p:sp>
      <p:pic>
        <p:nvPicPr>
          <p:cNvPr id="20" name="Picture 19">
            <a:extLst>
              <a:ext uri="{FF2B5EF4-FFF2-40B4-BE49-F238E27FC236}">
                <a16:creationId xmlns:a16="http://schemas.microsoft.com/office/drawing/2014/main" id="{9B1B8D0F-12C5-7E4D-B0D5-D06D7E88B8D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47" t="6084" r="-539" b="22249"/>
          <a:stretch/>
        </p:blipFill>
        <p:spPr>
          <a:xfrm>
            <a:off x="3127653" y="3207884"/>
            <a:ext cx="822960" cy="822960"/>
          </a:xfrm>
          <a:prstGeom prst="ellipse">
            <a:avLst/>
          </a:prstGeom>
        </p:spPr>
      </p:pic>
      <p:pic>
        <p:nvPicPr>
          <p:cNvPr id="21" name="Picture 20">
            <a:extLst>
              <a:ext uri="{FF2B5EF4-FFF2-40B4-BE49-F238E27FC236}">
                <a16:creationId xmlns:a16="http://schemas.microsoft.com/office/drawing/2014/main" id="{13AEB25C-9A6A-4AD2-9E9E-8A2B7C29CE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23958" y="3193244"/>
            <a:ext cx="818205" cy="822960"/>
          </a:xfrm>
          <a:prstGeom prst="rect">
            <a:avLst/>
          </a:prstGeom>
        </p:spPr>
      </p:pic>
    </p:spTree>
    <p:extLst>
      <p:ext uri="{BB962C8B-B14F-4D97-AF65-F5344CB8AC3E}">
        <p14:creationId xmlns:p14="http://schemas.microsoft.com/office/powerpoint/2010/main" val="3531997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a:extLst>
              <a:ext uri="{FF2B5EF4-FFF2-40B4-BE49-F238E27FC236}">
                <a16:creationId xmlns:a16="http://schemas.microsoft.com/office/drawing/2014/main" id="{7E93C0AB-6D71-4AF6-8FBF-C8B53D46174B}"/>
              </a:ext>
            </a:extLst>
          </p:cNvPr>
          <p:cNvSpPr txBox="1"/>
          <p:nvPr/>
        </p:nvSpPr>
        <p:spPr>
          <a:xfrm>
            <a:off x="4258648" y="2370784"/>
            <a:ext cx="785126" cy="565668"/>
          </a:xfrm>
          <a:prstGeom prst="rect">
            <a:avLst/>
          </a:prstGeom>
          <a:solidFill>
            <a:schemeClr val="bg1"/>
          </a:solid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defTabSz="685800">
              <a:spcBef>
                <a:spcPct val="0"/>
              </a:spcBef>
              <a:spcAft>
                <a:spcPct val="0"/>
              </a:spcAft>
              <a:defRPr/>
            </a:pPr>
            <a:r>
              <a:rPr lang="en-US" sz="1050" b="1" kern="0">
                <a:solidFill>
                  <a:srgbClr val="002477"/>
                </a:solidFill>
                <a:latin typeface="Arial"/>
                <a:cs typeface="Arial"/>
              </a:rPr>
              <a:t>$440,000</a:t>
            </a:r>
          </a:p>
          <a:p>
            <a:pPr algn="ctr" defTabSz="685800">
              <a:spcBef>
                <a:spcPct val="0"/>
              </a:spcBef>
              <a:spcAft>
                <a:spcPct val="0"/>
              </a:spcAft>
              <a:defRPr/>
            </a:pPr>
            <a:endParaRPr lang="en-US" sz="300" b="1" kern="0">
              <a:solidFill>
                <a:srgbClr val="002477"/>
              </a:solidFill>
              <a:latin typeface="Arial"/>
              <a:cs typeface="Arial"/>
            </a:endParaRPr>
          </a:p>
          <a:p>
            <a:pPr algn="ctr" defTabSz="685800">
              <a:spcBef>
                <a:spcPct val="0"/>
              </a:spcBef>
              <a:spcAft>
                <a:spcPct val="0"/>
              </a:spcAft>
              <a:defRPr/>
            </a:pPr>
            <a:r>
              <a:rPr lang="en-US" sz="863" kern="0">
                <a:solidFill>
                  <a:srgbClr val="002477"/>
                </a:solidFill>
                <a:latin typeface="Arial"/>
                <a:cs typeface="Arial"/>
              </a:rPr>
              <a:t>Carve-out solution</a:t>
            </a:r>
          </a:p>
        </p:txBody>
      </p:sp>
      <p:sp>
        <p:nvSpPr>
          <p:cNvPr id="94" name="Title 7">
            <a:extLst>
              <a:ext uri="{FF2B5EF4-FFF2-40B4-BE49-F238E27FC236}">
                <a16:creationId xmlns:a16="http://schemas.microsoft.com/office/drawing/2014/main" id="{10543E10-C3B3-4D73-80E1-99DC85209BBF}"/>
              </a:ext>
            </a:extLst>
          </p:cNvPr>
          <p:cNvSpPr>
            <a:spLocks noGrp="1"/>
          </p:cNvSpPr>
          <p:nvPr>
            <p:ph type="title"/>
          </p:nvPr>
        </p:nvSpPr>
        <p:spPr>
          <a:xfrm>
            <a:off x="409555" y="185871"/>
            <a:ext cx="8502072" cy="1041482"/>
          </a:xfrm>
        </p:spPr>
        <p:txBody>
          <a:bodyPr anchor="t">
            <a:normAutofit fontScale="90000"/>
          </a:bodyPr>
          <a:lstStyle/>
          <a:p>
            <a:r>
              <a:rPr lang="en-US" dirty="0"/>
              <a:t>Specialty illustration: Alternative funding vs Integration  </a:t>
            </a:r>
            <a:br>
              <a:rPr lang="en-US" sz="2100" dirty="0"/>
            </a:br>
            <a:br>
              <a:rPr lang="en-US" sz="975" dirty="0"/>
            </a:br>
            <a:r>
              <a:rPr lang="en-US" sz="1500" b="0" dirty="0">
                <a:latin typeface="+mn-lt"/>
              </a:rPr>
              <a:t>Specialty Rx claims are excluded from plan coverage and become full responsibility of the member </a:t>
            </a:r>
            <a:br>
              <a:rPr lang="en-US" sz="1500" b="0" dirty="0">
                <a:latin typeface="+mn-lt"/>
              </a:rPr>
            </a:br>
            <a:r>
              <a:rPr lang="en-US" sz="1500" b="0" dirty="0">
                <a:latin typeface="+mn-lt"/>
              </a:rPr>
              <a:t>(with support from third party administrator to secure alternative funding)</a:t>
            </a:r>
            <a:br>
              <a:rPr lang="en-US" sz="2100" dirty="0"/>
            </a:br>
            <a:endParaRPr lang="en-US" sz="2100" dirty="0"/>
          </a:p>
        </p:txBody>
      </p:sp>
      <p:grpSp>
        <p:nvGrpSpPr>
          <p:cNvPr id="29" name="Group 28">
            <a:extLst>
              <a:ext uri="{FF2B5EF4-FFF2-40B4-BE49-F238E27FC236}">
                <a16:creationId xmlns:a16="http://schemas.microsoft.com/office/drawing/2014/main" id="{D70A62AD-2F77-4A8A-A5B1-77DC2E4D3F20}"/>
              </a:ext>
            </a:extLst>
          </p:cNvPr>
          <p:cNvGrpSpPr/>
          <p:nvPr/>
        </p:nvGrpSpPr>
        <p:grpSpPr>
          <a:xfrm>
            <a:off x="4237597" y="1919158"/>
            <a:ext cx="1747845" cy="2357501"/>
            <a:chOff x="5650129" y="2558876"/>
            <a:chExt cx="2330460" cy="3143335"/>
          </a:xfrm>
        </p:grpSpPr>
        <p:sp>
          <p:nvSpPr>
            <p:cNvPr id="83" name="TextBox 82">
              <a:extLst>
                <a:ext uri="{FF2B5EF4-FFF2-40B4-BE49-F238E27FC236}">
                  <a16:creationId xmlns:a16="http://schemas.microsoft.com/office/drawing/2014/main" id="{A9976447-953C-4D91-AAF8-C30CA3A7B581}"/>
                </a:ext>
              </a:extLst>
            </p:cNvPr>
            <p:cNvSpPr txBox="1"/>
            <p:nvPr/>
          </p:nvSpPr>
          <p:spPr>
            <a:xfrm>
              <a:off x="5650129" y="2558876"/>
              <a:ext cx="2296275" cy="553997"/>
            </a:xfrm>
            <a:prstGeom prst="rect">
              <a:avLst/>
            </a:prstGeom>
            <a:noFill/>
          </p:spPr>
          <p:txBody>
            <a:bodyPr wrap="square" lIns="0" r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defTabSz="685800">
                <a:defRPr/>
              </a:pPr>
              <a:r>
                <a:rPr lang="en-US" sz="1050" b="1" kern="0">
                  <a:solidFill>
                    <a:srgbClr val="002477"/>
                  </a:solidFill>
                  <a:latin typeface="Arial"/>
                  <a:cs typeface="Arial"/>
                </a:rPr>
                <a:t>Actual amount</a:t>
              </a:r>
            </a:p>
            <a:p>
              <a:pPr algn="ctr" defTabSz="685800">
                <a:defRPr/>
              </a:pPr>
              <a:r>
                <a:rPr lang="en-US" sz="1050" b="1" kern="0">
                  <a:solidFill>
                    <a:srgbClr val="002477"/>
                  </a:solidFill>
                  <a:latin typeface="Arial"/>
                  <a:cs typeface="Arial"/>
                </a:rPr>
                <a:t>plan paid</a:t>
              </a:r>
            </a:p>
          </p:txBody>
        </p:sp>
        <p:grpSp>
          <p:nvGrpSpPr>
            <p:cNvPr id="27" name="Group 26">
              <a:extLst>
                <a:ext uri="{FF2B5EF4-FFF2-40B4-BE49-F238E27FC236}">
                  <a16:creationId xmlns:a16="http://schemas.microsoft.com/office/drawing/2014/main" id="{44DBD307-4AA7-4495-8F31-4148DF257049}"/>
                </a:ext>
              </a:extLst>
            </p:cNvPr>
            <p:cNvGrpSpPr/>
            <p:nvPr/>
          </p:nvGrpSpPr>
          <p:grpSpPr>
            <a:xfrm>
              <a:off x="6755368" y="3157388"/>
              <a:ext cx="1225221" cy="2544823"/>
              <a:chOff x="6755368" y="3157388"/>
              <a:chExt cx="1225221" cy="2544823"/>
            </a:xfrm>
          </p:grpSpPr>
          <p:grpSp>
            <p:nvGrpSpPr>
              <p:cNvPr id="13" name="Group 12">
                <a:extLst>
                  <a:ext uri="{FF2B5EF4-FFF2-40B4-BE49-F238E27FC236}">
                    <a16:creationId xmlns:a16="http://schemas.microsoft.com/office/drawing/2014/main" id="{BED8C09A-AACB-44A5-B1F1-EECF78CF1C1D}"/>
                  </a:ext>
                </a:extLst>
              </p:cNvPr>
              <p:cNvGrpSpPr/>
              <p:nvPr/>
            </p:nvGrpSpPr>
            <p:grpSpPr>
              <a:xfrm>
                <a:off x="6755368" y="3157388"/>
                <a:ext cx="1225221" cy="2544823"/>
                <a:chOff x="6755368" y="3157388"/>
                <a:chExt cx="1225221" cy="2544823"/>
              </a:xfrm>
            </p:grpSpPr>
            <p:sp>
              <p:nvSpPr>
                <p:cNvPr id="50" name="TextBox 49">
                  <a:extLst>
                    <a:ext uri="{FF2B5EF4-FFF2-40B4-BE49-F238E27FC236}">
                      <a16:creationId xmlns:a16="http://schemas.microsoft.com/office/drawing/2014/main" id="{83E911F8-8C20-4820-9103-CEBFB01216DF}"/>
                    </a:ext>
                  </a:extLst>
                </p:cNvPr>
                <p:cNvSpPr txBox="1"/>
                <p:nvPr/>
              </p:nvSpPr>
              <p:spPr>
                <a:xfrm>
                  <a:off x="6881584" y="5071270"/>
                  <a:ext cx="1052248" cy="630941"/>
                </a:xfrm>
                <a:prstGeom prst="rect">
                  <a:avLst/>
                </a:prstGeom>
                <a:noFill/>
              </p:spPr>
              <p:txBody>
                <a:bodyPr wrap="square" lIns="0" r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defTabSz="685800">
                    <a:defRPr/>
                  </a:pPr>
                  <a:r>
                    <a:rPr lang="en-US" sz="825" kern="0">
                      <a:solidFill>
                        <a:srgbClr val="002477"/>
                      </a:solidFill>
                      <a:latin typeface="Arial"/>
                      <a:cs typeface="Arial"/>
                    </a:rPr>
                    <a:t>Current plan paid net rebates</a:t>
                  </a:r>
                </a:p>
                <a:p>
                  <a:pPr algn="ctr" defTabSz="685800">
                    <a:defRPr/>
                  </a:pPr>
                  <a:r>
                    <a:rPr lang="en-US" sz="825" kern="0">
                      <a:solidFill>
                        <a:srgbClr val="002477"/>
                      </a:solidFill>
                      <a:latin typeface="Arial"/>
                      <a:cs typeface="Arial"/>
                    </a:rPr>
                    <a:t>(With UHC)</a:t>
                  </a:r>
                </a:p>
              </p:txBody>
            </p:sp>
            <p:sp>
              <p:nvSpPr>
                <p:cNvPr id="39" name="TextBox 38">
                  <a:extLst>
                    <a:ext uri="{FF2B5EF4-FFF2-40B4-BE49-F238E27FC236}">
                      <a16:creationId xmlns:a16="http://schemas.microsoft.com/office/drawing/2014/main" id="{AE4CB35F-5B37-4DE3-8202-C2637E817145}"/>
                    </a:ext>
                  </a:extLst>
                </p:cNvPr>
                <p:cNvSpPr txBox="1"/>
                <p:nvPr/>
              </p:nvSpPr>
              <p:spPr>
                <a:xfrm>
                  <a:off x="6755368" y="3157388"/>
                  <a:ext cx="1225221" cy="738664"/>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defTabSz="685800">
                    <a:spcBef>
                      <a:spcPct val="0"/>
                    </a:spcBef>
                    <a:spcAft>
                      <a:spcPct val="0"/>
                    </a:spcAft>
                    <a:defRPr/>
                  </a:pPr>
                  <a:r>
                    <a:rPr lang="en-US" sz="1050" b="1" kern="0">
                      <a:solidFill>
                        <a:srgbClr val="002477"/>
                      </a:solidFill>
                      <a:latin typeface="Arial"/>
                      <a:cs typeface="Arial"/>
                    </a:rPr>
                    <a:t>$485,184</a:t>
                  </a:r>
                </a:p>
                <a:p>
                  <a:pPr algn="ctr" defTabSz="685800">
                    <a:spcBef>
                      <a:spcPct val="0"/>
                    </a:spcBef>
                    <a:spcAft>
                      <a:spcPct val="0"/>
                    </a:spcAft>
                    <a:defRPr/>
                  </a:pPr>
                  <a:endParaRPr lang="en-US" sz="300" b="1" kern="0">
                    <a:solidFill>
                      <a:srgbClr val="002477"/>
                    </a:solidFill>
                    <a:latin typeface="Arial"/>
                    <a:cs typeface="Arial"/>
                  </a:endParaRPr>
                </a:p>
                <a:p>
                  <a:pPr algn="ctr" defTabSz="685800">
                    <a:spcBef>
                      <a:spcPct val="0"/>
                    </a:spcBef>
                    <a:spcAft>
                      <a:spcPct val="0"/>
                    </a:spcAft>
                    <a:defRPr/>
                  </a:pPr>
                  <a:r>
                    <a:rPr lang="en-US" sz="825" kern="0">
                      <a:solidFill>
                        <a:srgbClr val="002477"/>
                      </a:solidFill>
                      <a:latin typeface="Arial"/>
                      <a:cs typeface="Arial"/>
                    </a:rPr>
                    <a:t>Integrated solution</a:t>
                  </a:r>
                </a:p>
              </p:txBody>
            </p:sp>
          </p:grpSp>
          <p:grpSp>
            <p:nvGrpSpPr>
              <p:cNvPr id="71" name="Group 70">
                <a:extLst>
                  <a:ext uri="{FF2B5EF4-FFF2-40B4-BE49-F238E27FC236}">
                    <a16:creationId xmlns:a16="http://schemas.microsoft.com/office/drawing/2014/main" id="{F6FCA2E0-597E-43FC-9442-DDAD94FE02FB}"/>
                  </a:ext>
                </a:extLst>
              </p:cNvPr>
              <p:cNvGrpSpPr/>
              <p:nvPr/>
            </p:nvGrpSpPr>
            <p:grpSpPr>
              <a:xfrm>
                <a:off x="6864752" y="3857588"/>
                <a:ext cx="1049116" cy="1209198"/>
                <a:chOff x="10596724" y="3982556"/>
                <a:chExt cx="1049116" cy="1023471"/>
              </a:xfrm>
            </p:grpSpPr>
            <p:sp>
              <p:nvSpPr>
                <p:cNvPr id="73" name="Rectangle 72">
                  <a:extLst>
                    <a:ext uri="{FF2B5EF4-FFF2-40B4-BE49-F238E27FC236}">
                      <a16:creationId xmlns:a16="http://schemas.microsoft.com/office/drawing/2014/main" id="{FFDE39C0-89DA-4650-8599-F143DB12ED29}"/>
                    </a:ext>
                  </a:extLst>
                </p:cNvPr>
                <p:cNvSpPr/>
                <p:nvPr/>
              </p:nvSpPr>
              <p:spPr bwMode="auto">
                <a:xfrm rot="10800000" flipH="1" flipV="1">
                  <a:off x="10596724" y="3982556"/>
                  <a:ext cx="1049116" cy="1023471"/>
                </a:xfrm>
                <a:prstGeom prst="rect">
                  <a:avLst/>
                </a:prstGeom>
                <a:solidFill>
                  <a:schemeClr val="tx1"/>
                </a:solidFill>
                <a:ln w="19050">
                  <a:noFill/>
                </a:ln>
                <a:effectLst/>
              </p:spPr>
              <p:txBody>
                <a:bodyPr vert="horz" wrap="square" lIns="68580" tIns="34290" rIns="68580" bIns="34290" numCol="1" rtlCol="0" anchor="ctr" anchorCtr="0" compatLnSpc="1">
                  <a:prstTxWarp prst="textNoShape">
                    <a:avLst/>
                  </a:prstTxWarp>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685800">
                    <a:spcBef>
                      <a:spcPct val="0"/>
                    </a:spcBef>
                    <a:spcAft>
                      <a:spcPct val="0"/>
                    </a:spcAft>
                    <a:defRPr/>
                  </a:pPr>
                  <a:endParaRPr lang="en-US" sz="1050" b="1" kern="0">
                    <a:solidFill>
                      <a:srgbClr val="002477"/>
                    </a:solidFill>
                    <a:latin typeface="Arial"/>
                    <a:cs typeface="Arial"/>
                  </a:endParaRPr>
                </a:p>
              </p:txBody>
            </p:sp>
            <p:sp>
              <p:nvSpPr>
                <p:cNvPr id="74" name="TextBox 73">
                  <a:extLst>
                    <a:ext uri="{FF2B5EF4-FFF2-40B4-BE49-F238E27FC236}">
                      <a16:creationId xmlns:a16="http://schemas.microsoft.com/office/drawing/2014/main" id="{9742C2C0-04F3-4440-98C8-06D22DFBF87C}"/>
                    </a:ext>
                  </a:extLst>
                </p:cNvPr>
                <p:cNvSpPr txBox="1"/>
                <p:nvPr/>
              </p:nvSpPr>
              <p:spPr>
                <a:xfrm>
                  <a:off x="10604048" y="4738943"/>
                  <a:ext cx="1015364" cy="254064"/>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defTabSz="685800">
                    <a:spcBef>
                      <a:spcPct val="0"/>
                    </a:spcBef>
                    <a:spcAft>
                      <a:spcPct val="0"/>
                    </a:spcAft>
                    <a:defRPr/>
                  </a:pPr>
                  <a:r>
                    <a:rPr lang="en-US" sz="863" b="1" kern="0">
                      <a:solidFill>
                        <a:srgbClr val="FFFFFF"/>
                      </a:solidFill>
                      <a:latin typeface="Arial"/>
                      <a:cs typeface="Arial"/>
                    </a:rPr>
                    <a:t>$487,181</a:t>
                  </a:r>
                </a:p>
              </p:txBody>
            </p:sp>
          </p:grpSp>
        </p:grpSp>
      </p:grpSp>
      <p:grpSp>
        <p:nvGrpSpPr>
          <p:cNvPr id="8" name="Group 7">
            <a:extLst>
              <a:ext uri="{FF2B5EF4-FFF2-40B4-BE49-F238E27FC236}">
                <a16:creationId xmlns:a16="http://schemas.microsoft.com/office/drawing/2014/main" id="{3683D509-EFB0-4091-AD6D-16205584E466}"/>
              </a:ext>
            </a:extLst>
          </p:cNvPr>
          <p:cNvGrpSpPr/>
          <p:nvPr/>
        </p:nvGrpSpPr>
        <p:grpSpPr>
          <a:xfrm>
            <a:off x="6622530" y="1370169"/>
            <a:ext cx="2107956" cy="3287444"/>
            <a:chOff x="8238267" y="1945612"/>
            <a:chExt cx="2810608" cy="4404887"/>
          </a:xfrm>
        </p:grpSpPr>
        <p:sp>
          <p:nvSpPr>
            <p:cNvPr id="45" name="Rectangle 44">
              <a:extLst>
                <a:ext uri="{FF2B5EF4-FFF2-40B4-BE49-F238E27FC236}">
                  <a16:creationId xmlns:a16="http://schemas.microsoft.com/office/drawing/2014/main" id="{1A52EE43-F080-41CF-A510-42D9466B80DE}"/>
                </a:ext>
              </a:extLst>
            </p:cNvPr>
            <p:cNvSpPr/>
            <p:nvPr/>
          </p:nvSpPr>
          <p:spPr>
            <a:xfrm>
              <a:off x="8238267" y="1945612"/>
              <a:ext cx="2810608" cy="3980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rgbClr val="FFFFFF"/>
                  </a:solidFill>
                  <a:latin typeface="Arial"/>
                  <a:ea typeface="+mn-ea"/>
                  <a:cs typeface="+mn-cs"/>
                </a:defRPr>
              </a:lvl1pPr>
              <a:lvl2pPr marL="457189" algn="l" defTabSz="914377" rtl="0" eaLnBrk="1" latinLnBrk="0" hangingPunct="1">
                <a:defRPr sz="1800" kern="1200">
                  <a:solidFill>
                    <a:srgbClr val="FFFFFF"/>
                  </a:solidFill>
                  <a:latin typeface="Arial"/>
                  <a:ea typeface="+mn-ea"/>
                  <a:cs typeface="+mn-cs"/>
                </a:defRPr>
              </a:lvl2pPr>
              <a:lvl3pPr marL="914377" algn="l" defTabSz="914377" rtl="0" eaLnBrk="1" latinLnBrk="0" hangingPunct="1">
                <a:defRPr sz="1800" kern="1200">
                  <a:solidFill>
                    <a:srgbClr val="FFFFFF"/>
                  </a:solidFill>
                  <a:latin typeface="Arial"/>
                  <a:ea typeface="+mn-ea"/>
                  <a:cs typeface="+mn-cs"/>
                </a:defRPr>
              </a:lvl3pPr>
              <a:lvl4pPr marL="1371566" algn="l" defTabSz="914377" rtl="0" eaLnBrk="1" latinLnBrk="0" hangingPunct="1">
                <a:defRPr sz="1800" kern="1200">
                  <a:solidFill>
                    <a:srgbClr val="FFFFFF"/>
                  </a:solidFill>
                  <a:latin typeface="Arial"/>
                  <a:ea typeface="+mn-ea"/>
                  <a:cs typeface="+mn-cs"/>
                </a:defRPr>
              </a:lvl4pPr>
              <a:lvl5pPr marL="1828754" algn="l" defTabSz="914377" rtl="0" eaLnBrk="1" latinLnBrk="0" hangingPunct="1">
                <a:defRPr sz="1800" kern="1200">
                  <a:solidFill>
                    <a:srgbClr val="FFFFFF"/>
                  </a:solidFill>
                  <a:latin typeface="Arial"/>
                  <a:ea typeface="+mn-ea"/>
                  <a:cs typeface="+mn-cs"/>
                </a:defRPr>
              </a:lvl5pPr>
              <a:lvl6pPr marL="2285943" algn="l" defTabSz="914377" rtl="0" eaLnBrk="1" latinLnBrk="0" hangingPunct="1">
                <a:defRPr sz="1800" kern="1200">
                  <a:solidFill>
                    <a:srgbClr val="FFFFFF"/>
                  </a:solidFill>
                  <a:latin typeface="Arial"/>
                  <a:ea typeface="+mn-ea"/>
                  <a:cs typeface="+mn-cs"/>
                </a:defRPr>
              </a:lvl6pPr>
              <a:lvl7pPr marL="2743131" algn="l" defTabSz="914377" rtl="0" eaLnBrk="1" latinLnBrk="0" hangingPunct="1">
                <a:defRPr sz="1800" kern="1200">
                  <a:solidFill>
                    <a:srgbClr val="FFFFFF"/>
                  </a:solidFill>
                  <a:latin typeface="Arial"/>
                  <a:ea typeface="+mn-ea"/>
                  <a:cs typeface="+mn-cs"/>
                </a:defRPr>
              </a:lvl7pPr>
              <a:lvl8pPr marL="3200320" algn="l" defTabSz="914377" rtl="0" eaLnBrk="1" latinLnBrk="0" hangingPunct="1">
                <a:defRPr sz="1800" kern="1200">
                  <a:solidFill>
                    <a:srgbClr val="FFFFFF"/>
                  </a:solidFill>
                  <a:latin typeface="Arial"/>
                  <a:ea typeface="+mn-ea"/>
                  <a:cs typeface="+mn-cs"/>
                </a:defRPr>
              </a:lvl8pPr>
              <a:lvl9pPr marL="3657509" algn="l" defTabSz="914377" rtl="0" eaLnBrk="1" latinLnBrk="0" hangingPunct="1">
                <a:defRPr sz="1800" kern="1200">
                  <a:solidFill>
                    <a:srgbClr val="FFFFFF"/>
                  </a:solidFill>
                  <a:latin typeface="Arial"/>
                  <a:ea typeface="+mn-ea"/>
                  <a:cs typeface="+mn-cs"/>
                </a:defRPr>
              </a:lvl9pPr>
            </a:lstStyle>
            <a:p>
              <a:pPr algn="ctr" defTabSz="685783">
                <a:defRPr/>
              </a:pPr>
              <a:endParaRPr lang="en-US" sz="1350">
                <a:cs typeface="Arial"/>
              </a:endParaRPr>
            </a:p>
          </p:txBody>
        </p:sp>
        <p:sp>
          <p:nvSpPr>
            <p:cNvPr id="46" name="TextBox 45">
              <a:extLst>
                <a:ext uri="{FF2B5EF4-FFF2-40B4-BE49-F238E27FC236}">
                  <a16:creationId xmlns:a16="http://schemas.microsoft.com/office/drawing/2014/main" id="{0290447E-811C-4F14-B15C-C5244EF52E2B}"/>
                </a:ext>
              </a:extLst>
            </p:cNvPr>
            <p:cNvSpPr txBox="1"/>
            <p:nvPr/>
          </p:nvSpPr>
          <p:spPr>
            <a:xfrm>
              <a:off x="8335446" y="2113240"/>
              <a:ext cx="2630083" cy="4237259"/>
            </a:xfrm>
            <a:prstGeom prst="rect">
              <a:avLst/>
            </a:prstGeom>
            <a:noFill/>
          </p:spPr>
          <p:txBody>
            <a:bodyPr wrap="square">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defTabSz="685783">
                <a:lnSpc>
                  <a:spcPct val="150000"/>
                </a:lnSpc>
                <a:defRPr/>
              </a:pPr>
              <a:r>
                <a:rPr lang="en-US" sz="788" b="1">
                  <a:solidFill>
                    <a:srgbClr val="002477"/>
                  </a:solidFill>
                  <a:latin typeface="Arial"/>
                  <a:cs typeface="Arial"/>
                </a:rPr>
                <a:t>Considerations</a:t>
              </a:r>
              <a:br>
                <a:rPr lang="en-US" sz="788" b="1">
                  <a:solidFill>
                    <a:srgbClr val="002477"/>
                  </a:solidFill>
                  <a:latin typeface="Arial"/>
                  <a:cs typeface="Arial"/>
                </a:rPr>
              </a:br>
              <a:endParaRPr lang="en-US" sz="788" b="1">
                <a:solidFill>
                  <a:srgbClr val="002477"/>
                </a:solidFill>
                <a:latin typeface="Arial"/>
                <a:cs typeface="Arial"/>
              </a:endParaRPr>
            </a:p>
            <a:p>
              <a:pPr marL="128588" indent="-128588" defTabSz="685783">
                <a:lnSpc>
                  <a:spcPct val="150000"/>
                </a:lnSpc>
                <a:buFont typeface="Arial" panose="020B0604020202020204" pitchFamily="34" charset="0"/>
                <a:buChar char="•"/>
                <a:defRPr/>
              </a:pPr>
              <a:r>
                <a:rPr lang="en-US" sz="788">
                  <a:solidFill>
                    <a:srgbClr val="002477"/>
                  </a:solidFill>
                  <a:latin typeface="Arial"/>
                  <a:cs typeface="Arial"/>
                </a:rPr>
                <a:t>Administration fees</a:t>
              </a:r>
            </a:p>
            <a:p>
              <a:pPr marL="128588" indent="-128588" defTabSz="685783">
                <a:lnSpc>
                  <a:spcPct val="150000"/>
                </a:lnSpc>
                <a:buFont typeface="Arial" panose="020B0604020202020204" pitchFamily="34" charset="0"/>
                <a:buChar char="•"/>
                <a:defRPr/>
              </a:pPr>
              <a:r>
                <a:rPr lang="en-US" sz="788">
                  <a:solidFill>
                    <a:srgbClr val="002477"/>
                  </a:solidFill>
                  <a:latin typeface="Arial"/>
                  <a:cs typeface="Arial"/>
                </a:rPr>
                <a:t>Prescription Drug List composition</a:t>
              </a:r>
            </a:p>
            <a:p>
              <a:pPr marL="128588" indent="-128588" defTabSz="685783">
                <a:lnSpc>
                  <a:spcPct val="150000"/>
                </a:lnSpc>
                <a:buFont typeface="Arial" panose="020B0604020202020204" pitchFamily="34" charset="0"/>
                <a:buChar char="•"/>
                <a:defRPr/>
              </a:pPr>
              <a:r>
                <a:rPr lang="en-US" sz="788">
                  <a:solidFill>
                    <a:srgbClr val="002477"/>
                  </a:solidFill>
                  <a:latin typeface="Arial"/>
                  <a:cs typeface="Arial"/>
                </a:rPr>
                <a:t>Loss of savings from clinical programs</a:t>
              </a:r>
            </a:p>
            <a:p>
              <a:pPr marL="128588" indent="-128588" defTabSz="685783">
                <a:lnSpc>
                  <a:spcPct val="150000"/>
                </a:lnSpc>
                <a:buFont typeface="Arial" panose="020B0604020202020204" pitchFamily="34" charset="0"/>
                <a:buChar char="•"/>
                <a:defRPr/>
              </a:pPr>
              <a:r>
                <a:rPr lang="en-US" sz="788">
                  <a:solidFill>
                    <a:srgbClr val="002477"/>
                  </a:solidFill>
                  <a:latin typeface="Arial"/>
                  <a:cs typeface="Arial"/>
                </a:rPr>
                <a:t>Loss of discounts</a:t>
              </a:r>
            </a:p>
            <a:p>
              <a:pPr marL="128588" indent="-128588" defTabSz="685783">
                <a:lnSpc>
                  <a:spcPct val="150000"/>
                </a:lnSpc>
                <a:buFont typeface="Arial" panose="020B0604020202020204" pitchFamily="34" charset="0"/>
                <a:buChar char="•"/>
                <a:defRPr/>
              </a:pPr>
              <a:r>
                <a:rPr lang="en-US" sz="788">
                  <a:solidFill>
                    <a:srgbClr val="002477"/>
                  </a:solidFill>
                  <a:latin typeface="Arial"/>
                  <a:cs typeface="Arial"/>
                </a:rPr>
                <a:t>Loss of rebates    </a:t>
              </a:r>
            </a:p>
            <a:p>
              <a:pPr marL="128588" indent="-128588" defTabSz="685783">
                <a:lnSpc>
                  <a:spcPct val="150000"/>
                </a:lnSpc>
                <a:buFont typeface="Arial" panose="020B0604020202020204" pitchFamily="34" charset="0"/>
                <a:buChar char="•"/>
                <a:defRPr/>
              </a:pPr>
              <a:r>
                <a:rPr lang="en-US" sz="788">
                  <a:solidFill>
                    <a:srgbClr val="002477"/>
                  </a:solidFill>
                  <a:latin typeface="Arial"/>
                  <a:cs typeface="Arial"/>
                </a:rPr>
                <a:t>Impact to stop-loss coverage                  </a:t>
              </a:r>
            </a:p>
            <a:p>
              <a:pPr marL="128588" indent="-128588" defTabSz="685783">
                <a:lnSpc>
                  <a:spcPct val="150000"/>
                </a:lnSpc>
                <a:buFont typeface="Arial" panose="020B0604020202020204" pitchFamily="34" charset="0"/>
                <a:buChar char="•"/>
                <a:defRPr/>
              </a:pPr>
              <a:r>
                <a:rPr lang="en-US" sz="788">
                  <a:solidFill>
                    <a:srgbClr val="002477"/>
                  </a:solidFill>
                  <a:latin typeface="Arial"/>
                  <a:cs typeface="Arial"/>
                </a:rPr>
                <a:t>Shared savings fees</a:t>
              </a:r>
            </a:p>
            <a:p>
              <a:pPr marL="128588" indent="-128588" defTabSz="685783">
                <a:lnSpc>
                  <a:spcPct val="150000"/>
                </a:lnSpc>
                <a:buFont typeface="Arial" panose="020B0604020202020204" pitchFamily="34" charset="0"/>
                <a:buChar char="•"/>
                <a:defRPr/>
              </a:pPr>
              <a:r>
                <a:rPr lang="en-US" sz="788">
                  <a:solidFill>
                    <a:srgbClr val="002477"/>
                  </a:solidFill>
                  <a:latin typeface="Arial"/>
                  <a:cs typeface="Arial"/>
                </a:rPr>
                <a:t>Fragmented employee experience</a:t>
              </a:r>
            </a:p>
            <a:p>
              <a:pPr marL="128588" indent="-128588" defTabSz="685783">
                <a:lnSpc>
                  <a:spcPct val="150000"/>
                </a:lnSpc>
                <a:buFont typeface="Arial" panose="020B0604020202020204" pitchFamily="34" charset="0"/>
                <a:buChar char="•"/>
                <a:defRPr/>
              </a:pPr>
              <a:r>
                <a:rPr lang="en-US" sz="788">
                  <a:solidFill>
                    <a:srgbClr val="002477"/>
                  </a:solidFill>
                  <a:latin typeface="Arial"/>
                  <a:cs typeface="Arial"/>
                </a:rPr>
                <a:t>Limited funding assistance availability</a:t>
              </a:r>
            </a:p>
            <a:p>
              <a:pPr marL="128588" indent="-128588" defTabSz="685783">
                <a:lnSpc>
                  <a:spcPct val="150000"/>
                </a:lnSpc>
                <a:buFont typeface="Arial" panose="020B0604020202020204" pitchFamily="34" charset="0"/>
                <a:buChar char="•"/>
                <a:defRPr/>
              </a:pPr>
              <a:r>
                <a:rPr lang="en-US" sz="788">
                  <a:solidFill>
                    <a:srgbClr val="002477"/>
                  </a:solidFill>
                  <a:latin typeface="Arial"/>
                  <a:cs typeface="Arial"/>
                </a:rPr>
                <a:t>Impact to medical spend</a:t>
              </a:r>
            </a:p>
            <a:p>
              <a:pPr marL="128588" indent="-128588" defTabSz="685783">
                <a:lnSpc>
                  <a:spcPct val="150000"/>
                </a:lnSpc>
                <a:buFont typeface="Arial" panose="020B0604020202020204" pitchFamily="34" charset="0"/>
                <a:buChar char="•"/>
                <a:defRPr/>
              </a:pPr>
              <a:r>
                <a:rPr lang="en-US" sz="788">
                  <a:solidFill>
                    <a:srgbClr val="002477"/>
                  </a:solidFill>
                  <a:latin typeface="Arial"/>
                  <a:cs typeface="Arial"/>
                </a:rPr>
                <a:t>Manufacturer lawsuits</a:t>
              </a:r>
            </a:p>
            <a:p>
              <a:pPr marL="128588" indent="-128588" defTabSz="685783">
                <a:lnSpc>
                  <a:spcPct val="150000"/>
                </a:lnSpc>
                <a:buFont typeface="Arial" panose="020B0604020202020204" pitchFamily="34" charset="0"/>
                <a:buChar char="•"/>
                <a:defRPr/>
              </a:pPr>
              <a:r>
                <a:rPr lang="en-US" sz="788">
                  <a:solidFill>
                    <a:srgbClr val="002477"/>
                  </a:solidFill>
                  <a:latin typeface="Arial"/>
                  <a:cs typeface="Arial"/>
                </a:rPr>
                <a:t>Personal financial disclosure</a:t>
              </a:r>
              <a:br>
                <a:rPr lang="en-US" sz="788">
                  <a:solidFill>
                    <a:srgbClr val="002477"/>
                  </a:solidFill>
                  <a:latin typeface="Arial"/>
                  <a:cs typeface="Arial"/>
                </a:rPr>
              </a:br>
              <a:r>
                <a:rPr lang="en-US" sz="788">
                  <a:solidFill>
                    <a:srgbClr val="002477"/>
                  </a:solidFill>
                  <a:latin typeface="Arial"/>
                  <a:cs typeface="Arial"/>
                </a:rPr>
                <a:t>requirements</a:t>
              </a:r>
            </a:p>
          </p:txBody>
        </p:sp>
        <p:cxnSp>
          <p:nvCxnSpPr>
            <p:cNvPr id="36" name="Straight Connector 35">
              <a:extLst>
                <a:ext uri="{FF2B5EF4-FFF2-40B4-BE49-F238E27FC236}">
                  <a16:creationId xmlns:a16="http://schemas.microsoft.com/office/drawing/2014/main" id="{5017BFEB-770E-4079-B152-98DECBECA237}"/>
                </a:ext>
              </a:extLst>
            </p:cNvPr>
            <p:cNvCxnSpPr/>
            <p:nvPr/>
          </p:nvCxnSpPr>
          <p:spPr>
            <a:xfrm>
              <a:off x="8800528" y="2515955"/>
              <a:ext cx="1791093"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6" name="Rectangle 65">
            <a:extLst>
              <a:ext uri="{FF2B5EF4-FFF2-40B4-BE49-F238E27FC236}">
                <a16:creationId xmlns:a16="http://schemas.microsoft.com/office/drawing/2014/main" id="{5CB3285F-F75D-4CB8-A136-5CA53FB39581}"/>
              </a:ext>
            </a:extLst>
          </p:cNvPr>
          <p:cNvSpPr/>
          <p:nvPr/>
        </p:nvSpPr>
        <p:spPr bwMode="auto">
          <a:xfrm rot="10800000" flipH="1" flipV="1">
            <a:off x="3020509" y="1954096"/>
            <a:ext cx="639047" cy="592934"/>
          </a:xfrm>
          <a:prstGeom prst="rect">
            <a:avLst/>
          </a:prstGeom>
          <a:solidFill>
            <a:schemeClr val="accent6"/>
          </a:solidFill>
          <a:ln>
            <a:noFill/>
          </a:ln>
          <a:effectLst/>
        </p:spPr>
        <p:txBody>
          <a:bodyPr vert="horz" wrap="square" lIns="68580" tIns="34290" rIns="68580" bIns="34290" numCol="1" rtlCol="0" anchor="ctr" anchorCtr="0" compatLnSpc="1">
            <a:prstTxWarp prst="textNoShape">
              <a:avLst/>
            </a:prstTxWarp>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685800">
              <a:defRPr/>
            </a:pPr>
            <a:endParaRPr lang="en-US" sz="1050" b="1" kern="0">
              <a:solidFill>
                <a:srgbClr val="444444"/>
              </a:solidFill>
              <a:latin typeface="Arial"/>
              <a:cs typeface="Arial"/>
            </a:endParaRPr>
          </a:p>
        </p:txBody>
      </p:sp>
      <p:sp>
        <p:nvSpPr>
          <p:cNvPr id="72" name="TextBox 71">
            <a:extLst>
              <a:ext uri="{FF2B5EF4-FFF2-40B4-BE49-F238E27FC236}">
                <a16:creationId xmlns:a16="http://schemas.microsoft.com/office/drawing/2014/main" id="{79FB2D43-7016-44F8-A80D-2D4C0F3C3516}"/>
              </a:ext>
            </a:extLst>
          </p:cNvPr>
          <p:cNvSpPr txBox="1"/>
          <p:nvPr/>
        </p:nvSpPr>
        <p:spPr>
          <a:xfrm>
            <a:off x="2982575" y="1975214"/>
            <a:ext cx="740198" cy="600164"/>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defTabSz="685800">
              <a:defRPr/>
            </a:pPr>
            <a:r>
              <a:rPr lang="en-US" sz="900" kern="0">
                <a:solidFill>
                  <a:srgbClr val="000000"/>
                </a:solidFill>
                <a:latin typeface="Arial"/>
                <a:cs typeface="Arial"/>
              </a:rPr>
              <a:t>~30%** of $800,000 </a:t>
            </a:r>
            <a:br>
              <a:rPr lang="en-US" sz="900" kern="0">
                <a:solidFill>
                  <a:srgbClr val="000000"/>
                </a:solidFill>
                <a:latin typeface="Arial"/>
                <a:cs typeface="Arial"/>
              </a:rPr>
            </a:br>
            <a:r>
              <a:rPr lang="en-US" sz="600" kern="0">
                <a:solidFill>
                  <a:srgbClr val="000000"/>
                </a:solidFill>
                <a:latin typeface="Arial"/>
                <a:cs typeface="Arial"/>
              </a:rPr>
              <a:t>-------------------</a:t>
            </a:r>
            <a:br>
              <a:rPr lang="en-US" sz="600" b="1" kern="0">
                <a:solidFill>
                  <a:srgbClr val="000000"/>
                </a:solidFill>
                <a:latin typeface="Arial"/>
                <a:cs typeface="Arial"/>
              </a:rPr>
            </a:br>
            <a:r>
              <a:rPr lang="en-US" sz="900" b="1" kern="0">
                <a:solidFill>
                  <a:srgbClr val="000000"/>
                </a:solidFill>
                <a:latin typeface="Arial"/>
                <a:cs typeface="Arial"/>
              </a:rPr>
              <a:t>$240,000</a:t>
            </a:r>
          </a:p>
        </p:txBody>
      </p:sp>
      <p:sp>
        <p:nvSpPr>
          <p:cNvPr id="80" name="Rectangle 79">
            <a:extLst>
              <a:ext uri="{FF2B5EF4-FFF2-40B4-BE49-F238E27FC236}">
                <a16:creationId xmlns:a16="http://schemas.microsoft.com/office/drawing/2014/main" id="{FA825367-5A2B-4C27-86BB-41F25A024EC9}"/>
              </a:ext>
            </a:extLst>
          </p:cNvPr>
          <p:cNvSpPr/>
          <p:nvPr/>
        </p:nvSpPr>
        <p:spPr bwMode="auto">
          <a:xfrm rot="10800000" flipH="1" flipV="1">
            <a:off x="4243966" y="2965376"/>
            <a:ext cx="838050" cy="436462"/>
          </a:xfrm>
          <a:prstGeom prst="rect">
            <a:avLst/>
          </a:prstGeom>
          <a:solidFill>
            <a:schemeClr val="accent6"/>
          </a:solidFill>
          <a:ln>
            <a:noFill/>
          </a:ln>
          <a:effectLst/>
        </p:spPr>
        <p:txBody>
          <a:bodyPr vert="horz" wrap="square" lIns="68580" tIns="34290" rIns="68580" bIns="34290" numCol="1" rtlCol="0" anchor="ctr" anchorCtr="0" compatLnSpc="1">
            <a:prstTxWarp prst="textNoShape">
              <a:avLst/>
            </a:prstTxWarp>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685800">
              <a:defRPr/>
            </a:pPr>
            <a:endParaRPr lang="en-US" sz="900" b="1" kern="0">
              <a:solidFill>
                <a:srgbClr val="444444"/>
              </a:solidFill>
              <a:latin typeface="Arial"/>
              <a:cs typeface="Arial"/>
            </a:endParaRPr>
          </a:p>
        </p:txBody>
      </p:sp>
      <p:sp>
        <p:nvSpPr>
          <p:cNvPr id="77" name="TextBox 76">
            <a:extLst>
              <a:ext uri="{FF2B5EF4-FFF2-40B4-BE49-F238E27FC236}">
                <a16:creationId xmlns:a16="http://schemas.microsoft.com/office/drawing/2014/main" id="{D685EB5C-6160-4DCD-B604-A8DB730266CA}"/>
              </a:ext>
            </a:extLst>
          </p:cNvPr>
          <p:cNvSpPr txBox="1"/>
          <p:nvPr/>
        </p:nvSpPr>
        <p:spPr>
          <a:xfrm>
            <a:off x="3020509" y="2548595"/>
            <a:ext cx="623753" cy="346249"/>
          </a:xfrm>
          <a:prstGeom prst="rect">
            <a:avLst/>
          </a:prstGeom>
          <a:noFill/>
        </p:spPr>
        <p:txBody>
          <a:bodyPr wrap="square" lIns="0" r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defTabSz="685800">
              <a:defRPr/>
            </a:pPr>
            <a:r>
              <a:rPr lang="en-US" sz="825" b="1" kern="0">
                <a:solidFill>
                  <a:srgbClr val="002477"/>
                </a:solidFill>
                <a:latin typeface="Arial"/>
                <a:cs typeface="Arial"/>
              </a:rPr>
              <a:t>Shared savings</a:t>
            </a:r>
          </a:p>
        </p:txBody>
      </p:sp>
      <p:sp>
        <p:nvSpPr>
          <p:cNvPr id="4" name="Right Brace 3">
            <a:extLst>
              <a:ext uri="{FF2B5EF4-FFF2-40B4-BE49-F238E27FC236}">
                <a16:creationId xmlns:a16="http://schemas.microsoft.com/office/drawing/2014/main" id="{8A153F1D-546B-4604-8133-054E8A7F5690}"/>
              </a:ext>
            </a:extLst>
          </p:cNvPr>
          <p:cNvSpPr/>
          <p:nvPr/>
        </p:nvSpPr>
        <p:spPr>
          <a:xfrm>
            <a:off x="2446248" y="1952899"/>
            <a:ext cx="453276" cy="626576"/>
          </a:xfrm>
          <a:prstGeom prst="rightBrace">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377" rtl="0" eaLnBrk="1" latinLnBrk="0" hangingPunct="1">
              <a:defRPr sz="1800" kern="1200">
                <a:solidFill>
                  <a:srgbClr val="002477"/>
                </a:solidFill>
                <a:latin typeface="Arial"/>
                <a:ea typeface="+mn-ea"/>
                <a:cs typeface="+mn-cs"/>
              </a:defRPr>
            </a:lvl1pPr>
            <a:lvl2pPr marL="457189" algn="l" defTabSz="914377" rtl="0" eaLnBrk="1" latinLnBrk="0" hangingPunct="1">
              <a:defRPr sz="1800" kern="1200">
                <a:solidFill>
                  <a:srgbClr val="002477"/>
                </a:solidFill>
                <a:latin typeface="Arial"/>
                <a:ea typeface="+mn-ea"/>
                <a:cs typeface="+mn-cs"/>
              </a:defRPr>
            </a:lvl2pPr>
            <a:lvl3pPr marL="914377" algn="l" defTabSz="914377" rtl="0" eaLnBrk="1" latinLnBrk="0" hangingPunct="1">
              <a:defRPr sz="1800" kern="1200">
                <a:solidFill>
                  <a:srgbClr val="002477"/>
                </a:solidFill>
                <a:latin typeface="Arial"/>
                <a:ea typeface="+mn-ea"/>
                <a:cs typeface="+mn-cs"/>
              </a:defRPr>
            </a:lvl3pPr>
            <a:lvl4pPr marL="1371566" algn="l" defTabSz="914377" rtl="0" eaLnBrk="1" latinLnBrk="0" hangingPunct="1">
              <a:defRPr sz="1800" kern="1200">
                <a:solidFill>
                  <a:srgbClr val="002477"/>
                </a:solidFill>
                <a:latin typeface="Arial"/>
                <a:ea typeface="+mn-ea"/>
                <a:cs typeface="+mn-cs"/>
              </a:defRPr>
            </a:lvl4pPr>
            <a:lvl5pPr marL="1828754" algn="l" defTabSz="914377" rtl="0" eaLnBrk="1" latinLnBrk="0" hangingPunct="1">
              <a:defRPr sz="1800" kern="1200">
                <a:solidFill>
                  <a:srgbClr val="002477"/>
                </a:solidFill>
                <a:latin typeface="Arial"/>
                <a:ea typeface="+mn-ea"/>
                <a:cs typeface="+mn-cs"/>
              </a:defRPr>
            </a:lvl5pPr>
            <a:lvl6pPr marL="2285943" algn="l" defTabSz="914377" rtl="0" eaLnBrk="1" latinLnBrk="0" hangingPunct="1">
              <a:defRPr sz="1800" kern="1200">
                <a:solidFill>
                  <a:srgbClr val="002477"/>
                </a:solidFill>
                <a:latin typeface="Arial"/>
                <a:ea typeface="+mn-ea"/>
                <a:cs typeface="+mn-cs"/>
              </a:defRPr>
            </a:lvl6pPr>
            <a:lvl7pPr marL="2743131" algn="l" defTabSz="914377" rtl="0" eaLnBrk="1" latinLnBrk="0" hangingPunct="1">
              <a:defRPr sz="1800" kern="1200">
                <a:solidFill>
                  <a:srgbClr val="002477"/>
                </a:solidFill>
                <a:latin typeface="Arial"/>
                <a:ea typeface="+mn-ea"/>
                <a:cs typeface="+mn-cs"/>
              </a:defRPr>
            </a:lvl7pPr>
            <a:lvl8pPr marL="3200320" algn="l" defTabSz="914377" rtl="0" eaLnBrk="1" latinLnBrk="0" hangingPunct="1">
              <a:defRPr sz="1800" kern="1200">
                <a:solidFill>
                  <a:srgbClr val="002477"/>
                </a:solidFill>
                <a:latin typeface="Arial"/>
                <a:ea typeface="+mn-ea"/>
                <a:cs typeface="+mn-cs"/>
              </a:defRPr>
            </a:lvl8pPr>
            <a:lvl9pPr marL="3657509" algn="l" defTabSz="914377" rtl="0" eaLnBrk="1" latinLnBrk="0" hangingPunct="1">
              <a:defRPr sz="1800" kern="1200">
                <a:solidFill>
                  <a:srgbClr val="002477"/>
                </a:solidFill>
                <a:latin typeface="Arial"/>
                <a:ea typeface="+mn-ea"/>
                <a:cs typeface="+mn-cs"/>
              </a:defRPr>
            </a:lvl9pPr>
          </a:lstStyle>
          <a:p>
            <a:pPr algn="ctr" defTabSz="685783">
              <a:defRPr/>
            </a:pPr>
            <a:endParaRPr lang="en-US" sz="1350">
              <a:cs typeface="Arial"/>
            </a:endParaRPr>
          </a:p>
        </p:txBody>
      </p:sp>
      <p:cxnSp>
        <p:nvCxnSpPr>
          <p:cNvPr id="6" name="Straight Arrow Connector 5">
            <a:extLst>
              <a:ext uri="{FF2B5EF4-FFF2-40B4-BE49-F238E27FC236}">
                <a16:creationId xmlns:a16="http://schemas.microsoft.com/office/drawing/2014/main" id="{5BA7B494-C7A1-40DA-98CA-ABF48F74402D}"/>
              </a:ext>
            </a:extLst>
          </p:cNvPr>
          <p:cNvCxnSpPr/>
          <p:nvPr/>
        </p:nvCxnSpPr>
        <p:spPr>
          <a:xfrm>
            <a:off x="3658730" y="2456778"/>
            <a:ext cx="549876" cy="49684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7C34A708-F6DB-484D-8D7F-0D2E12BA9B89}"/>
              </a:ext>
            </a:extLst>
          </p:cNvPr>
          <p:cNvSpPr txBox="1"/>
          <p:nvPr/>
        </p:nvSpPr>
        <p:spPr>
          <a:xfrm>
            <a:off x="4237427" y="3178984"/>
            <a:ext cx="834084" cy="225126"/>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defTabSz="685800">
              <a:defRPr/>
            </a:pPr>
            <a:r>
              <a:rPr lang="en-US" sz="863" b="1" kern="0">
                <a:solidFill>
                  <a:srgbClr val="002477"/>
                </a:solidFill>
                <a:latin typeface="Arial"/>
                <a:cs typeface="Arial"/>
              </a:rPr>
              <a:t>$240,000</a:t>
            </a:r>
          </a:p>
        </p:txBody>
      </p:sp>
      <p:cxnSp>
        <p:nvCxnSpPr>
          <p:cNvPr id="43" name="Straight Connector 42">
            <a:extLst>
              <a:ext uri="{FF2B5EF4-FFF2-40B4-BE49-F238E27FC236}">
                <a16:creationId xmlns:a16="http://schemas.microsoft.com/office/drawing/2014/main" id="{7B19D0C8-3CFD-400E-B160-D1C7DE1D303E}"/>
              </a:ext>
            </a:extLst>
          </p:cNvPr>
          <p:cNvCxnSpPr/>
          <p:nvPr/>
        </p:nvCxnSpPr>
        <p:spPr>
          <a:xfrm flipH="1">
            <a:off x="3975070" y="1475273"/>
            <a:ext cx="0" cy="2703713"/>
          </a:xfrm>
          <a:prstGeom prst="line">
            <a:avLst/>
          </a:prstGeom>
          <a:ln w="317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D895945E-9EF7-4F9D-AE22-BDC185C672FC}"/>
              </a:ext>
            </a:extLst>
          </p:cNvPr>
          <p:cNvSpPr/>
          <p:nvPr/>
        </p:nvSpPr>
        <p:spPr>
          <a:xfrm>
            <a:off x="408699" y="4354701"/>
            <a:ext cx="7823402" cy="323165"/>
          </a:xfrm>
          <a:prstGeom prst="rect">
            <a:avLst/>
          </a:prstGeom>
          <a:noFill/>
        </p:spPr>
        <p:txBody>
          <a:bodyPr wrap="square">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84535" indent="-84535" defTabSz="685800">
              <a:defRPr/>
            </a:pPr>
            <a:r>
              <a:rPr lang="en-US" sz="750" kern="0">
                <a:solidFill>
                  <a:srgbClr val="002477"/>
                </a:solidFill>
                <a:latin typeface="Arial"/>
                <a:cs typeface="Arial" panose="020B0604020202020204" pitchFamily="34" charset="0"/>
              </a:rPr>
              <a:t>* Illustration assumes 20% of claims can’t be secured by alternative funding vendor and must be paid by the plan</a:t>
            </a:r>
          </a:p>
          <a:p>
            <a:pPr marL="84535" indent="-84535" defTabSz="685800">
              <a:defRPr/>
            </a:pPr>
            <a:r>
              <a:rPr lang="en-US" sz="750" kern="0">
                <a:solidFill>
                  <a:srgbClr val="002477"/>
                </a:solidFill>
                <a:latin typeface="Arial"/>
                <a:cs typeface="Arial" panose="020B0604020202020204" pitchFamily="34" charset="0"/>
              </a:rPr>
              <a:t>**</a:t>
            </a:r>
            <a:r>
              <a:rPr lang="en-US" sz="750" kern="0">
                <a:solidFill>
                  <a:srgbClr val="000000"/>
                </a:solidFill>
                <a:latin typeface="Arial"/>
                <a:cs typeface="Arial"/>
              </a:rPr>
              <a:t> </a:t>
            </a:r>
            <a:r>
              <a:rPr lang="en-US" sz="750" kern="0">
                <a:solidFill>
                  <a:srgbClr val="002477"/>
                </a:solidFill>
                <a:latin typeface="Arial"/>
                <a:cs typeface="Arial"/>
              </a:rPr>
              <a:t>Illustration assumes ~30% of savings </a:t>
            </a:r>
            <a:r>
              <a:rPr lang="en-US" sz="750" kern="0">
                <a:solidFill>
                  <a:srgbClr val="002477"/>
                </a:solidFill>
                <a:latin typeface="Arial"/>
                <a:cs typeface="Arial" panose="020B0604020202020204" pitchFamily="34" charset="0"/>
              </a:rPr>
              <a:t>taken as compensation by alternative funding vendor</a:t>
            </a:r>
          </a:p>
        </p:txBody>
      </p:sp>
      <p:sp>
        <p:nvSpPr>
          <p:cNvPr id="67" name="Rectangle 66">
            <a:extLst>
              <a:ext uri="{FF2B5EF4-FFF2-40B4-BE49-F238E27FC236}">
                <a16:creationId xmlns:a16="http://schemas.microsoft.com/office/drawing/2014/main" id="{5E117BE3-95EA-406B-9153-EB72919AAA27}"/>
              </a:ext>
            </a:extLst>
          </p:cNvPr>
          <p:cNvSpPr/>
          <p:nvPr/>
        </p:nvSpPr>
        <p:spPr>
          <a:xfrm>
            <a:off x="2353614" y="3410607"/>
            <a:ext cx="669862" cy="403911"/>
          </a:xfrm>
          <a:prstGeom prst="rect">
            <a:avLst/>
          </a:prstGeom>
          <a:solidFill>
            <a:srgbClr val="ACEA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rgbClr val="FFFFFF"/>
                </a:solidFill>
                <a:latin typeface="Arial"/>
                <a:ea typeface="+mn-ea"/>
                <a:cs typeface="+mn-cs"/>
              </a:defRPr>
            </a:lvl1pPr>
            <a:lvl2pPr marL="457189" algn="l" defTabSz="914377" rtl="0" eaLnBrk="1" latinLnBrk="0" hangingPunct="1">
              <a:defRPr sz="1800" kern="1200">
                <a:solidFill>
                  <a:srgbClr val="FFFFFF"/>
                </a:solidFill>
                <a:latin typeface="Arial"/>
                <a:ea typeface="+mn-ea"/>
                <a:cs typeface="+mn-cs"/>
              </a:defRPr>
            </a:lvl2pPr>
            <a:lvl3pPr marL="914377" algn="l" defTabSz="914377" rtl="0" eaLnBrk="1" latinLnBrk="0" hangingPunct="1">
              <a:defRPr sz="1800" kern="1200">
                <a:solidFill>
                  <a:srgbClr val="FFFFFF"/>
                </a:solidFill>
                <a:latin typeface="Arial"/>
                <a:ea typeface="+mn-ea"/>
                <a:cs typeface="+mn-cs"/>
              </a:defRPr>
            </a:lvl3pPr>
            <a:lvl4pPr marL="1371566" algn="l" defTabSz="914377" rtl="0" eaLnBrk="1" latinLnBrk="0" hangingPunct="1">
              <a:defRPr sz="1800" kern="1200">
                <a:solidFill>
                  <a:srgbClr val="FFFFFF"/>
                </a:solidFill>
                <a:latin typeface="Arial"/>
                <a:ea typeface="+mn-ea"/>
                <a:cs typeface="+mn-cs"/>
              </a:defRPr>
            </a:lvl4pPr>
            <a:lvl5pPr marL="1828754" algn="l" defTabSz="914377" rtl="0" eaLnBrk="1" latinLnBrk="0" hangingPunct="1">
              <a:defRPr sz="1800" kern="1200">
                <a:solidFill>
                  <a:srgbClr val="FFFFFF"/>
                </a:solidFill>
                <a:latin typeface="Arial"/>
                <a:ea typeface="+mn-ea"/>
                <a:cs typeface="+mn-cs"/>
              </a:defRPr>
            </a:lvl5pPr>
            <a:lvl6pPr marL="2285943" algn="l" defTabSz="914377" rtl="0" eaLnBrk="1" latinLnBrk="0" hangingPunct="1">
              <a:defRPr sz="1800" kern="1200">
                <a:solidFill>
                  <a:srgbClr val="FFFFFF"/>
                </a:solidFill>
                <a:latin typeface="Arial"/>
                <a:ea typeface="+mn-ea"/>
                <a:cs typeface="+mn-cs"/>
              </a:defRPr>
            </a:lvl6pPr>
            <a:lvl7pPr marL="2743131" algn="l" defTabSz="914377" rtl="0" eaLnBrk="1" latinLnBrk="0" hangingPunct="1">
              <a:defRPr sz="1800" kern="1200">
                <a:solidFill>
                  <a:srgbClr val="FFFFFF"/>
                </a:solidFill>
                <a:latin typeface="Arial"/>
                <a:ea typeface="+mn-ea"/>
                <a:cs typeface="+mn-cs"/>
              </a:defRPr>
            </a:lvl7pPr>
            <a:lvl8pPr marL="3200320" algn="l" defTabSz="914377" rtl="0" eaLnBrk="1" latinLnBrk="0" hangingPunct="1">
              <a:defRPr sz="1800" kern="1200">
                <a:solidFill>
                  <a:srgbClr val="FFFFFF"/>
                </a:solidFill>
                <a:latin typeface="Arial"/>
                <a:ea typeface="+mn-ea"/>
                <a:cs typeface="+mn-cs"/>
              </a:defRPr>
            </a:lvl8pPr>
            <a:lvl9pPr marL="3657509" algn="l" defTabSz="914377" rtl="0" eaLnBrk="1" latinLnBrk="0" hangingPunct="1">
              <a:defRPr sz="1800" kern="1200">
                <a:solidFill>
                  <a:srgbClr val="FFFFFF"/>
                </a:solidFill>
                <a:latin typeface="Arial"/>
                <a:ea typeface="+mn-ea"/>
                <a:cs typeface="+mn-cs"/>
              </a:defRPr>
            </a:lvl9pPr>
          </a:lstStyle>
          <a:p>
            <a:pPr algn="ctr" defTabSz="685783">
              <a:defRPr/>
            </a:pPr>
            <a:endParaRPr lang="en-US" sz="1350">
              <a:cs typeface="Arial"/>
            </a:endParaRPr>
          </a:p>
        </p:txBody>
      </p:sp>
      <p:sp>
        <p:nvSpPr>
          <p:cNvPr id="20" name="Rectangle 19">
            <a:extLst>
              <a:ext uri="{FF2B5EF4-FFF2-40B4-BE49-F238E27FC236}">
                <a16:creationId xmlns:a16="http://schemas.microsoft.com/office/drawing/2014/main" id="{C57125EC-23DA-472A-982D-33D6EA677337}"/>
              </a:ext>
            </a:extLst>
          </p:cNvPr>
          <p:cNvSpPr/>
          <p:nvPr/>
        </p:nvSpPr>
        <p:spPr bwMode="auto">
          <a:xfrm rot="10800000" flipH="1" flipV="1">
            <a:off x="1643962" y="1946064"/>
            <a:ext cx="639047" cy="1871312"/>
          </a:xfrm>
          <a:prstGeom prst="rect">
            <a:avLst/>
          </a:prstGeom>
          <a:solidFill>
            <a:srgbClr val="002477"/>
          </a:solidFill>
          <a:ln>
            <a:noFill/>
          </a:ln>
          <a:effectLst/>
        </p:spPr>
        <p:txBody>
          <a:bodyPr vert="horz" wrap="square" lIns="68580" tIns="34290" rIns="68580" bIns="34290" numCol="1" rtlCol="0" anchor="ctr" anchorCtr="0" compatLnSpc="1">
            <a:prstTxWarp prst="textNoShape">
              <a:avLst/>
            </a:prstTxWarp>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685800">
              <a:defRPr/>
            </a:pPr>
            <a:endParaRPr lang="en-US" sz="1050" b="1" kern="0">
              <a:solidFill>
                <a:srgbClr val="444444"/>
              </a:solidFill>
              <a:latin typeface="Arial"/>
              <a:cs typeface="Arial"/>
            </a:endParaRPr>
          </a:p>
        </p:txBody>
      </p:sp>
      <p:sp>
        <p:nvSpPr>
          <p:cNvPr id="28" name="TextBox 27">
            <a:extLst>
              <a:ext uri="{FF2B5EF4-FFF2-40B4-BE49-F238E27FC236}">
                <a16:creationId xmlns:a16="http://schemas.microsoft.com/office/drawing/2014/main" id="{8C45762F-3271-4430-8630-CEC2F329FA6B}"/>
              </a:ext>
            </a:extLst>
          </p:cNvPr>
          <p:cNvSpPr txBox="1"/>
          <p:nvPr/>
        </p:nvSpPr>
        <p:spPr>
          <a:xfrm>
            <a:off x="885656" y="3814518"/>
            <a:ext cx="661203" cy="346249"/>
          </a:xfrm>
          <a:prstGeom prst="rect">
            <a:avLst/>
          </a:prstGeom>
          <a:noFill/>
        </p:spPr>
        <p:txBody>
          <a:bodyPr wrap="square" lIns="0" r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defTabSz="685800">
              <a:defRPr/>
            </a:pPr>
            <a:r>
              <a:rPr lang="en-US" sz="825" kern="0">
                <a:solidFill>
                  <a:srgbClr val="002477"/>
                </a:solidFill>
                <a:latin typeface="Arial"/>
                <a:cs typeface="Arial"/>
              </a:rPr>
              <a:t>Submitted claims</a:t>
            </a:r>
          </a:p>
        </p:txBody>
      </p:sp>
      <p:sp>
        <p:nvSpPr>
          <p:cNvPr id="3" name="Rectangle 2">
            <a:extLst>
              <a:ext uri="{FF2B5EF4-FFF2-40B4-BE49-F238E27FC236}">
                <a16:creationId xmlns:a16="http://schemas.microsoft.com/office/drawing/2014/main" id="{9332EBBD-F8DF-47AF-BB54-38F69A487F73}"/>
              </a:ext>
            </a:extLst>
          </p:cNvPr>
          <p:cNvSpPr/>
          <p:nvPr/>
        </p:nvSpPr>
        <p:spPr>
          <a:xfrm>
            <a:off x="891285" y="1532959"/>
            <a:ext cx="669862" cy="2273588"/>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rgbClr val="FFFFFF"/>
                </a:solidFill>
                <a:latin typeface="Arial"/>
                <a:ea typeface="+mn-ea"/>
                <a:cs typeface="+mn-cs"/>
              </a:defRPr>
            </a:lvl1pPr>
            <a:lvl2pPr marL="457189" algn="l" defTabSz="914377" rtl="0" eaLnBrk="1" latinLnBrk="0" hangingPunct="1">
              <a:defRPr sz="1800" kern="1200">
                <a:solidFill>
                  <a:srgbClr val="FFFFFF"/>
                </a:solidFill>
                <a:latin typeface="Arial"/>
                <a:ea typeface="+mn-ea"/>
                <a:cs typeface="+mn-cs"/>
              </a:defRPr>
            </a:lvl2pPr>
            <a:lvl3pPr marL="914377" algn="l" defTabSz="914377" rtl="0" eaLnBrk="1" latinLnBrk="0" hangingPunct="1">
              <a:defRPr sz="1800" kern="1200">
                <a:solidFill>
                  <a:srgbClr val="FFFFFF"/>
                </a:solidFill>
                <a:latin typeface="Arial"/>
                <a:ea typeface="+mn-ea"/>
                <a:cs typeface="+mn-cs"/>
              </a:defRPr>
            </a:lvl3pPr>
            <a:lvl4pPr marL="1371566" algn="l" defTabSz="914377" rtl="0" eaLnBrk="1" latinLnBrk="0" hangingPunct="1">
              <a:defRPr sz="1800" kern="1200">
                <a:solidFill>
                  <a:srgbClr val="FFFFFF"/>
                </a:solidFill>
                <a:latin typeface="Arial"/>
                <a:ea typeface="+mn-ea"/>
                <a:cs typeface="+mn-cs"/>
              </a:defRPr>
            </a:lvl4pPr>
            <a:lvl5pPr marL="1828754" algn="l" defTabSz="914377" rtl="0" eaLnBrk="1" latinLnBrk="0" hangingPunct="1">
              <a:defRPr sz="1800" kern="1200">
                <a:solidFill>
                  <a:srgbClr val="FFFFFF"/>
                </a:solidFill>
                <a:latin typeface="Arial"/>
                <a:ea typeface="+mn-ea"/>
                <a:cs typeface="+mn-cs"/>
              </a:defRPr>
            </a:lvl5pPr>
            <a:lvl6pPr marL="2285943" algn="l" defTabSz="914377" rtl="0" eaLnBrk="1" latinLnBrk="0" hangingPunct="1">
              <a:defRPr sz="1800" kern="1200">
                <a:solidFill>
                  <a:srgbClr val="FFFFFF"/>
                </a:solidFill>
                <a:latin typeface="Arial"/>
                <a:ea typeface="+mn-ea"/>
                <a:cs typeface="+mn-cs"/>
              </a:defRPr>
            </a:lvl6pPr>
            <a:lvl7pPr marL="2743131" algn="l" defTabSz="914377" rtl="0" eaLnBrk="1" latinLnBrk="0" hangingPunct="1">
              <a:defRPr sz="1800" kern="1200">
                <a:solidFill>
                  <a:srgbClr val="FFFFFF"/>
                </a:solidFill>
                <a:latin typeface="Arial"/>
                <a:ea typeface="+mn-ea"/>
                <a:cs typeface="+mn-cs"/>
              </a:defRPr>
            </a:lvl7pPr>
            <a:lvl8pPr marL="3200320" algn="l" defTabSz="914377" rtl="0" eaLnBrk="1" latinLnBrk="0" hangingPunct="1">
              <a:defRPr sz="1800" kern="1200">
                <a:solidFill>
                  <a:srgbClr val="FFFFFF"/>
                </a:solidFill>
                <a:latin typeface="Arial"/>
                <a:ea typeface="+mn-ea"/>
                <a:cs typeface="+mn-cs"/>
              </a:defRPr>
            </a:lvl8pPr>
            <a:lvl9pPr marL="3657509" algn="l" defTabSz="914377" rtl="0" eaLnBrk="1" latinLnBrk="0" hangingPunct="1">
              <a:defRPr sz="1800" kern="1200">
                <a:solidFill>
                  <a:srgbClr val="FFFFFF"/>
                </a:solidFill>
                <a:latin typeface="Arial"/>
                <a:ea typeface="+mn-ea"/>
                <a:cs typeface="+mn-cs"/>
              </a:defRPr>
            </a:lvl9pPr>
          </a:lstStyle>
          <a:p>
            <a:pPr algn="ctr" defTabSz="685783">
              <a:defRPr/>
            </a:pPr>
            <a:endParaRPr lang="en-US" sz="1350">
              <a:cs typeface="Arial"/>
            </a:endParaRPr>
          </a:p>
        </p:txBody>
      </p:sp>
      <p:sp>
        <p:nvSpPr>
          <p:cNvPr id="52" name="TextBox 51">
            <a:extLst>
              <a:ext uri="{FF2B5EF4-FFF2-40B4-BE49-F238E27FC236}">
                <a16:creationId xmlns:a16="http://schemas.microsoft.com/office/drawing/2014/main" id="{3EB82795-6F5D-4E98-B3BC-B04995C15417}"/>
              </a:ext>
            </a:extLst>
          </p:cNvPr>
          <p:cNvSpPr txBox="1"/>
          <p:nvPr/>
        </p:nvSpPr>
        <p:spPr>
          <a:xfrm>
            <a:off x="823286" y="3599790"/>
            <a:ext cx="766037" cy="225126"/>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defTabSz="685800">
              <a:defRPr/>
            </a:pPr>
            <a:r>
              <a:rPr lang="en-US" sz="863" b="1" kern="0">
                <a:solidFill>
                  <a:srgbClr val="002477"/>
                </a:solidFill>
                <a:latin typeface="Arial"/>
                <a:cs typeface="Arial"/>
              </a:rPr>
              <a:t>$</a:t>
            </a:r>
            <a:r>
              <a:rPr lang="en-US" sz="863" b="1" kern="0">
                <a:solidFill>
                  <a:srgbClr val="FFFFFF"/>
                </a:solidFill>
                <a:latin typeface="Arial"/>
                <a:cs typeface="Arial"/>
              </a:rPr>
              <a:t>1,000,000</a:t>
            </a:r>
          </a:p>
        </p:txBody>
      </p:sp>
      <p:sp>
        <p:nvSpPr>
          <p:cNvPr id="54" name="TextBox 53">
            <a:extLst>
              <a:ext uri="{FF2B5EF4-FFF2-40B4-BE49-F238E27FC236}">
                <a16:creationId xmlns:a16="http://schemas.microsoft.com/office/drawing/2014/main" id="{0BF7BB49-1B5F-416D-A6C2-885C61A6BC64}"/>
              </a:ext>
            </a:extLst>
          </p:cNvPr>
          <p:cNvSpPr txBox="1"/>
          <p:nvPr/>
        </p:nvSpPr>
        <p:spPr>
          <a:xfrm>
            <a:off x="1600181" y="3808100"/>
            <a:ext cx="696138" cy="473206"/>
          </a:xfrm>
          <a:prstGeom prst="rect">
            <a:avLst/>
          </a:prstGeom>
          <a:noFill/>
        </p:spPr>
        <p:txBody>
          <a:bodyPr wrap="square" lIns="0" r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defTabSz="685800">
              <a:defRPr/>
            </a:pPr>
            <a:r>
              <a:rPr lang="en-US" sz="825" kern="0">
                <a:solidFill>
                  <a:srgbClr val="002477"/>
                </a:solidFill>
                <a:latin typeface="Arial"/>
                <a:cs typeface="Arial"/>
              </a:rPr>
              <a:t>Alternative funding paid claims</a:t>
            </a:r>
          </a:p>
        </p:txBody>
      </p:sp>
      <p:sp>
        <p:nvSpPr>
          <p:cNvPr id="70" name="TextBox 69">
            <a:extLst>
              <a:ext uri="{FF2B5EF4-FFF2-40B4-BE49-F238E27FC236}">
                <a16:creationId xmlns:a16="http://schemas.microsoft.com/office/drawing/2014/main" id="{9DD10DDE-1877-4E3E-B2DF-F374DCFE419E}"/>
              </a:ext>
            </a:extLst>
          </p:cNvPr>
          <p:cNvSpPr txBox="1"/>
          <p:nvPr/>
        </p:nvSpPr>
        <p:spPr>
          <a:xfrm>
            <a:off x="2336920" y="3808100"/>
            <a:ext cx="658489" cy="346249"/>
          </a:xfrm>
          <a:prstGeom prst="rect">
            <a:avLst/>
          </a:prstGeom>
          <a:noFill/>
        </p:spPr>
        <p:txBody>
          <a:bodyPr wrap="square" lIns="0" r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defTabSz="685800">
              <a:defRPr/>
            </a:pPr>
            <a:r>
              <a:rPr lang="en-US" sz="825" kern="0">
                <a:solidFill>
                  <a:srgbClr val="002477"/>
                </a:solidFill>
                <a:latin typeface="Arial"/>
                <a:cs typeface="Arial"/>
              </a:rPr>
              <a:t>Plan paid</a:t>
            </a:r>
          </a:p>
          <a:p>
            <a:pPr algn="ctr" defTabSz="685800">
              <a:defRPr/>
            </a:pPr>
            <a:r>
              <a:rPr lang="en-US" sz="825" kern="0">
                <a:solidFill>
                  <a:srgbClr val="002477"/>
                </a:solidFill>
                <a:latin typeface="Arial"/>
                <a:cs typeface="Arial"/>
              </a:rPr>
              <a:t>claims</a:t>
            </a:r>
          </a:p>
        </p:txBody>
      </p:sp>
      <p:sp>
        <p:nvSpPr>
          <p:cNvPr id="79" name="TextBox 78">
            <a:extLst>
              <a:ext uri="{FF2B5EF4-FFF2-40B4-BE49-F238E27FC236}">
                <a16:creationId xmlns:a16="http://schemas.microsoft.com/office/drawing/2014/main" id="{AD947665-71E8-4725-A8FF-C0C1F91A4D18}"/>
              </a:ext>
            </a:extLst>
          </p:cNvPr>
          <p:cNvSpPr txBox="1"/>
          <p:nvPr/>
        </p:nvSpPr>
        <p:spPr>
          <a:xfrm>
            <a:off x="4234276" y="3811849"/>
            <a:ext cx="848057" cy="473206"/>
          </a:xfrm>
          <a:prstGeom prst="rect">
            <a:avLst/>
          </a:prstGeom>
          <a:noFill/>
        </p:spPr>
        <p:txBody>
          <a:bodyPr wrap="square" lIns="0" r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defTabSz="685800">
              <a:defRPr/>
            </a:pPr>
            <a:r>
              <a:rPr lang="en-US" sz="825" kern="0">
                <a:solidFill>
                  <a:srgbClr val="002477"/>
                </a:solidFill>
                <a:latin typeface="Arial"/>
                <a:cs typeface="Arial"/>
              </a:rPr>
              <a:t>Alternative funding solution (with third party)</a:t>
            </a:r>
          </a:p>
        </p:txBody>
      </p:sp>
      <p:sp>
        <p:nvSpPr>
          <p:cNvPr id="81" name="Rectangle 80">
            <a:extLst>
              <a:ext uri="{FF2B5EF4-FFF2-40B4-BE49-F238E27FC236}">
                <a16:creationId xmlns:a16="http://schemas.microsoft.com/office/drawing/2014/main" id="{129DE0C6-485F-45D8-8E1B-F0B874142850}"/>
              </a:ext>
            </a:extLst>
          </p:cNvPr>
          <p:cNvSpPr/>
          <p:nvPr/>
        </p:nvSpPr>
        <p:spPr>
          <a:xfrm>
            <a:off x="4237654" y="3407676"/>
            <a:ext cx="848058" cy="392416"/>
          </a:xfrm>
          <a:prstGeom prst="rect">
            <a:avLst/>
          </a:prstGeom>
          <a:solidFill>
            <a:srgbClr val="ACEA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rgbClr val="FFFFFF"/>
                </a:solidFill>
                <a:latin typeface="Arial"/>
                <a:ea typeface="+mn-ea"/>
                <a:cs typeface="+mn-cs"/>
              </a:defRPr>
            </a:lvl1pPr>
            <a:lvl2pPr marL="457189" algn="l" defTabSz="914377" rtl="0" eaLnBrk="1" latinLnBrk="0" hangingPunct="1">
              <a:defRPr sz="1800" kern="1200">
                <a:solidFill>
                  <a:srgbClr val="FFFFFF"/>
                </a:solidFill>
                <a:latin typeface="Arial"/>
                <a:ea typeface="+mn-ea"/>
                <a:cs typeface="+mn-cs"/>
              </a:defRPr>
            </a:lvl2pPr>
            <a:lvl3pPr marL="914377" algn="l" defTabSz="914377" rtl="0" eaLnBrk="1" latinLnBrk="0" hangingPunct="1">
              <a:defRPr sz="1800" kern="1200">
                <a:solidFill>
                  <a:srgbClr val="FFFFFF"/>
                </a:solidFill>
                <a:latin typeface="Arial"/>
                <a:ea typeface="+mn-ea"/>
                <a:cs typeface="+mn-cs"/>
              </a:defRPr>
            </a:lvl3pPr>
            <a:lvl4pPr marL="1371566" algn="l" defTabSz="914377" rtl="0" eaLnBrk="1" latinLnBrk="0" hangingPunct="1">
              <a:defRPr sz="1800" kern="1200">
                <a:solidFill>
                  <a:srgbClr val="FFFFFF"/>
                </a:solidFill>
                <a:latin typeface="Arial"/>
                <a:ea typeface="+mn-ea"/>
                <a:cs typeface="+mn-cs"/>
              </a:defRPr>
            </a:lvl4pPr>
            <a:lvl5pPr marL="1828754" algn="l" defTabSz="914377" rtl="0" eaLnBrk="1" latinLnBrk="0" hangingPunct="1">
              <a:defRPr sz="1800" kern="1200">
                <a:solidFill>
                  <a:srgbClr val="FFFFFF"/>
                </a:solidFill>
                <a:latin typeface="Arial"/>
                <a:ea typeface="+mn-ea"/>
                <a:cs typeface="+mn-cs"/>
              </a:defRPr>
            </a:lvl5pPr>
            <a:lvl6pPr marL="2285943" algn="l" defTabSz="914377" rtl="0" eaLnBrk="1" latinLnBrk="0" hangingPunct="1">
              <a:defRPr sz="1800" kern="1200">
                <a:solidFill>
                  <a:srgbClr val="FFFFFF"/>
                </a:solidFill>
                <a:latin typeface="Arial"/>
                <a:ea typeface="+mn-ea"/>
                <a:cs typeface="+mn-cs"/>
              </a:defRPr>
            </a:lvl6pPr>
            <a:lvl7pPr marL="2743131" algn="l" defTabSz="914377" rtl="0" eaLnBrk="1" latinLnBrk="0" hangingPunct="1">
              <a:defRPr sz="1800" kern="1200">
                <a:solidFill>
                  <a:srgbClr val="FFFFFF"/>
                </a:solidFill>
                <a:latin typeface="Arial"/>
                <a:ea typeface="+mn-ea"/>
                <a:cs typeface="+mn-cs"/>
              </a:defRPr>
            </a:lvl7pPr>
            <a:lvl8pPr marL="3200320" algn="l" defTabSz="914377" rtl="0" eaLnBrk="1" latinLnBrk="0" hangingPunct="1">
              <a:defRPr sz="1800" kern="1200">
                <a:solidFill>
                  <a:srgbClr val="FFFFFF"/>
                </a:solidFill>
                <a:latin typeface="Arial"/>
                <a:ea typeface="+mn-ea"/>
                <a:cs typeface="+mn-cs"/>
              </a:defRPr>
            </a:lvl8pPr>
            <a:lvl9pPr marL="3657509" algn="l" defTabSz="914377" rtl="0" eaLnBrk="1" latinLnBrk="0" hangingPunct="1">
              <a:defRPr sz="1800" kern="1200">
                <a:solidFill>
                  <a:srgbClr val="FFFFFF"/>
                </a:solidFill>
                <a:latin typeface="Arial"/>
                <a:ea typeface="+mn-ea"/>
                <a:cs typeface="+mn-cs"/>
              </a:defRPr>
            </a:lvl9pPr>
          </a:lstStyle>
          <a:p>
            <a:pPr algn="ctr" defTabSz="685783">
              <a:defRPr/>
            </a:pPr>
            <a:endParaRPr lang="en-US" sz="1350">
              <a:cs typeface="Arial"/>
            </a:endParaRPr>
          </a:p>
        </p:txBody>
      </p:sp>
      <p:sp>
        <p:nvSpPr>
          <p:cNvPr id="82" name="TextBox 81">
            <a:extLst>
              <a:ext uri="{FF2B5EF4-FFF2-40B4-BE49-F238E27FC236}">
                <a16:creationId xmlns:a16="http://schemas.microsoft.com/office/drawing/2014/main" id="{13A21DA4-E39B-49F8-B763-A6EB5A62C58F}"/>
              </a:ext>
            </a:extLst>
          </p:cNvPr>
          <p:cNvSpPr txBox="1"/>
          <p:nvPr/>
        </p:nvSpPr>
        <p:spPr>
          <a:xfrm>
            <a:off x="4241262" y="3596776"/>
            <a:ext cx="834084" cy="225126"/>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defTabSz="685800">
              <a:defRPr/>
            </a:pPr>
            <a:r>
              <a:rPr lang="en-US" sz="863" b="1" kern="0">
                <a:solidFill>
                  <a:srgbClr val="002477"/>
                </a:solidFill>
                <a:latin typeface="Arial"/>
                <a:cs typeface="Arial"/>
              </a:rPr>
              <a:t>$200,000</a:t>
            </a:r>
          </a:p>
        </p:txBody>
      </p:sp>
      <p:sp>
        <p:nvSpPr>
          <p:cNvPr id="37" name="TextBox 36">
            <a:extLst>
              <a:ext uri="{FF2B5EF4-FFF2-40B4-BE49-F238E27FC236}">
                <a16:creationId xmlns:a16="http://schemas.microsoft.com/office/drawing/2014/main" id="{FF08DDE5-1083-4B6B-BB6D-BF18EB2C2C28}"/>
              </a:ext>
            </a:extLst>
          </p:cNvPr>
          <p:cNvSpPr txBox="1"/>
          <p:nvPr/>
        </p:nvSpPr>
        <p:spPr>
          <a:xfrm>
            <a:off x="1575287" y="3599790"/>
            <a:ext cx="766037" cy="225126"/>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defTabSz="685800">
              <a:defRPr/>
            </a:pPr>
            <a:r>
              <a:rPr lang="en-US" sz="863" b="1" kern="0">
                <a:solidFill>
                  <a:srgbClr val="FFFFFF"/>
                </a:solidFill>
                <a:latin typeface="Arial"/>
                <a:cs typeface="Arial"/>
              </a:rPr>
              <a:t>$800,000</a:t>
            </a:r>
          </a:p>
        </p:txBody>
      </p:sp>
      <p:cxnSp>
        <p:nvCxnSpPr>
          <p:cNvPr id="42" name="Straight Arrow Connector 41">
            <a:extLst>
              <a:ext uri="{FF2B5EF4-FFF2-40B4-BE49-F238E27FC236}">
                <a16:creationId xmlns:a16="http://schemas.microsoft.com/office/drawing/2014/main" id="{2BBDDA83-FE96-4EB3-AF83-3A9E7A29A603}"/>
              </a:ext>
            </a:extLst>
          </p:cNvPr>
          <p:cNvCxnSpPr>
            <a:stCxn id="67" idx="3"/>
            <a:endCxn id="81" idx="1"/>
          </p:cNvCxnSpPr>
          <p:nvPr/>
        </p:nvCxnSpPr>
        <p:spPr>
          <a:xfrm flipV="1">
            <a:off x="3023476" y="3603884"/>
            <a:ext cx="1214178" cy="8679"/>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DCB5BE1B-8042-46AC-A08C-49C0E7D14F0B}"/>
              </a:ext>
            </a:extLst>
          </p:cNvPr>
          <p:cNvSpPr txBox="1"/>
          <p:nvPr/>
        </p:nvSpPr>
        <p:spPr>
          <a:xfrm>
            <a:off x="2296320" y="3610558"/>
            <a:ext cx="766037" cy="225126"/>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defTabSz="685800">
              <a:defRPr/>
            </a:pPr>
            <a:r>
              <a:rPr lang="en-US" sz="863" b="1" kern="0">
                <a:solidFill>
                  <a:srgbClr val="002477"/>
                </a:solidFill>
                <a:latin typeface="Arial"/>
                <a:cs typeface="Arial"/>
              </a:rPr>
              <a:t>$200,000*</a:t>
            </a:r>
          </a:p>
        </p:txBody>
      </p:sp>
      <p:sp>
        <p:nvSpPr>
          <p:cNvPr id="41" name="Rectangle 40">
            <a:extLst>
              <a:ext uri="{FF2B5EF4-FFF2-40B4-BE49-F238E27FC236}">
                <a16:creationId xmlns:a16="http://schemas.microsoft.com/office/drawing/2014/main" id="{9C317C51-0ADF-475A-9AE8-DC2D85F0E724}"/>
              </a:ext>
            </a:extLst>
          </p:cNvPr>
          <p:cNvSpPr/>
          <p:nvPr/>
        </p:nvSpPr>
        <p:spPr>
          <a:xfrm>
            <a:off x="5655311" y="4511199"/>
            <a:ext cx="3179515" cy="438582"/>
          </a:xfrm>
          <a:prstGeom prst="rect">
            <a:avLst/>
          </a:prstGeom>
          <a:noFill/>
        </p:spPr>
        <p:txBody>
          <a:bodyPr wrap="square">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685800">
              <a:defRPr/>
            </a:pPr>
            <a:r>
              <a:rPr lang="en-US" sz="750" kern="0">
                <a:solidFill>
                  <a:srgbClr val="595959"/>
                </a:solidFill>
                <a:latin typeface="Arial"/>
                <a:cs typeface="Arial" panose="020B0604020202020204" pitchFamily="34" charset="0"/>
              </a:rPr>
              <a:t>1. Savings example based on UnitedHealthcare analysis of commercial ASO data for 2021. Information provided for illustrative purposes only. Actual savings will vary and depend upon various factors.</a:t>
            </a:r>
          </a:p>
        </p:txBody>
      </p:sp>
      <p:sp>
        <p:nvSpPr>
          <p:cNvPr id="47" name="TextBox 46">
            <a:extLst>
              <a:ext uri="{FF2B5EF4-FFF2-40B4-BE49-F238E27FC236}">
                <a16:creationId xmlns:a16="http://schemas.microsoft.com/office/drawing/2014/main" id="{F26EDCE1-C1BF-4B5E-A6EE-A60932FA7F69}"/>
              </a:ext>
            </a:extLst>
          </p:cNvPr>
          <p:cNvSpPr txBox="1"/>
          <p:nvPr/>
        </p:nvSpPr>
        <p:spPr>
          <a:xfrm>
            <a:off x="2307913" y="2954235"/>
            <a:ext cx="781541" cy="473206"/>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defTabSz="685783">
              <a:defRPr/>
            </a:pPr>
            <a:r>
              <a:rPr lang="en-US" sz="825" b="1">
                <a:solidFill>
                  <a:srgbClr val="002477"/>
                </a:solidFill>
                <a:latin typeface="Arial"/>
                <a:cs typeface="Arial"/>
              </a:rPr>
              <a:t>20% </a:t>
            </a:r>
            <a:br>
              <a:rPr lang="en-US" sz="825" b="1">
                <a:solidFill>
                  <a:srgbClr val="002477"/>
                </a:solidFill>
                <a:latin typeface="Arial"/>
                <a:cs typeface="Arial"/>
              </a:rPr>
            </a:br>
            <a:r>
              <a:rPr lang="en-US" sz="825">
                <a:solidFill>
                  <a:srgbClr val="002477"/>
                </a:solidFill>
                <a:latin typeface="Arial"/>
                <a:cs typeface="Arial"/>
              </a:rPr>
              <a:t>non-secured funding*</a:t>
            </a:r>
          </a:p>
        </p:txBody>
      </p:sp>
      <p:sp>
        <p:nvSpPr>
          <p:cNvPr id="95" name="Slide Number Placeholder 5"/>
          <p:cNvSpPr>
            <a:spLocks noGrp="1"/>
          </p:cNvSpPr>
          <p:nvPr>
            <p:ph type="sldNum" sz="quarter" idx="12"/>
          </p:nvPr>
        </p:nvSpPr>
        <p:spPr/>
        <p:txBody>
          <a:bodyPr/>
          <a:lstStyle/>
          <a:p>
            <a:pPr defTabSz="685783">
              <a:defRPr/>
            </a:pPr>
            <a:fld id="{D2C6697A-A7DE-40A5-B114-524AD3F73C2B}" type="slidenum">
              <a:rPr lang="en-US">
                <a:solidFill>
                  <a:srgbClr val="002477"/>
                </a:solidFill>
              </a:rPr>
              <a:pPr defTabSz="685783">
                <a:defRPr/>
              </a:pPr>
              <a:t>20</a:t>
            </a:fld>
            <a:endParaRPr lang="en-US">
              <a:solidFill>
                <a:srgbClr val="002477"/>
              </a:solidFill>
            </a:endParaRPr>
          </a:p>
        </p:txBody>
      </p:sp>
    </p:spTree>
    <p:extLst>
      <p:ext uri="{BB962C8B-B14F-4D97-AF65-F5344CB8AC3E}">
        <p14:creationId xmlns:p14="http://schemas.microsoft.com/office/powerpoint/2010/main" val="3183507187"/>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22EA63-34BC-AE91-24E8-176E48B7BDA4}"/>
              </a:ext>
            </a:extLst>
          </p:cNvPr>
          <p:cNvSpPr/>
          <p:nvPr/>
        </p:nvSpPr>
        <p:spPr bwMode="gray">
          <a:xfrm>
            <a:off x="4209177" y="1239475"/>
            <a:ext cx="4578149" cy="2258735"/>
          </a:xfrm>
          <a:prstGeom prst="rect">
            <a:avLst/>
          </a:prstGeom>
          <a:solidFill>
            <a:schemeClr val="tx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spcBef>
                <a:spcPts val="450"/>
              </a:spcBef>
              <a:defRPr/>
            </a:pPr>
            <a:endParaRPr lang="en-US" sz="1050" dirty="0">
              <a:solidFill>
                <a:srgbClr val="FFFFFF"/>
              </a:solidFill>
              <a:latin typeface="Arial" panose="020B0604020202020204"/>
            </a:endParaRPr>
          </a:p>
        </p:txBody>
      </p:sp>
      <p:sp>
        <p:nvSpPr>
          <p:cNvPr id="2" name="Title 1">
            <a:extLst>
              <a:ext uri="{FF2B5EF4-FFF2-40B4-BE49-F238E27FC236}">
                <a16:creationId xmlns:a16="http://schemas.microsoft.com/office/drawing/2014/main" id="{53678A62-B199-459A-BDE6-99355B1A17DC}"/>
              </a:ext>
            </a:extLst>
          </p:cNvPr>
          <p:cNvSpPr>
            <a:spLocks noGrp="1"/>
          </p:cNvSpPr>
          <p:nvPr>
            <p:ph type="title"/>
          </p:nvPr>
        </p:nvSpPr>
        <p:spPr>
          <a:xfrm>
            <a:off x="342900" y="226219"/>
            <a:ext cx="8455819" cy="403957"/>
          </a:xfrm>
        </p:spPr>
        <p:txBody>
          <a:bodyPr/>
          <a:lstStyle/>
          <a:p>
            <a:r>
              <a:rPr lang="en-US" dirty="0"/>
              <a:t>Average Manufacturer Price Medicaid Rebate Cap </a:t>
            </a:r>
            <a:r>
              <a:rPr lang="en-US" b="0" dirty="0"/>
              <a:t>(AMP-Cap)</a:t>
            </a:r>
          </a:p>
        </p:txBody>
      </p:sp>
      <p:sp>
        <p:nvSpPr>
          <p:cNvPr id="3" name="Text Placeholder 2">
            <a:extLst>
              <a:ext uri="{FF2B5EF4-FFF2-40B4-BE49-F238E27FC236}">
                <a16:creationId xmlns:a16="http://schemas.microsoft.com/office/drawing/2014/main" id="{CAD525DE-BCA6-5DF7-2DC5-D812463C68F6}"/>
              </a:ext>
            </a:extLst>
          </p:cNvPr>
          <p:cNvSpPr>
            <a:spLocks noGrp="1"/>
          </p:cNvSpPr>
          <p:nvPr>
            <p:ph type="body" sz="quarter" idx="13"/>
          </p:nvPr>
        </p:nvSpPr>
        <p:spPr>
          <a:xfrm>
            <a:off x="342898" y="617220"/>
            <a:ext cx="8136083" cy="253916"/>
          </a:xfrm>
        </p:spPr>
        <p:txBody>
          <a:bodyPr/>
          <a:lstStyle/>
          <a:p>
            <a:r>
              <a:rPr lang="en-US" dirty="0"/>
              <a:t>Removal and Manufacturer Changes to Drug Pricing</a:t>
            </a:r>
          </a:p>
        </p:txBody>
      </p:sp>
      <p:sp>
        <p:nvSpPr>
          <p:cNvPr id="6" name="TextBox 5">
            <a:extLst>
              <a:ext uri="{FF2B5EF4-FFF2-40B4-BE49-F238E27FC236}">
                <a16:creationId xmlns:a16="http://schemas.microsoft.com/office/drawing/2014/main" id="{AF67DD64-CB10-4EC7-8B95-6483BCC39541}"/>
              </a:ext>
            </a:extLst>
          </p:cNvPr>
          <p:cNvSpPr txBox="1"/>
          <p:nvPr/>
        </p:nvSpPr>
        <p:spPr bwMode="gray">
          <a:xfrm>
            <a:off x="342899" y="1351381"/>
            <a:ext cx="3469297" cy="2908489"/>
          </a:xfrm>
          <a:prstGeom prst="rect">
            <a:avLst/>
          </a:prstGeom>
          <a:noFill/>
        </p:spPr>
        <p:txBody>
          <a:bodyPr vert="horz" wrap="square" lIns="0" tIns="0" rIns="0" bIns="0" rtlCol="0">
            <a:spAutoFit/>
          </a:bodyPr>
          <a:lstStyle/>
          <a:p>
            <a:pPr defTabSz="685800">
              <a:spcAft>
                <a:spcPts val="1800"/>
              </a:spcAft>
              <a:defRPr/>
            </a:pPr>
            <a:r>
              <a:rPr lang="en-US" sz="900" dirty="0">
                <a:solidFill>
                  <a:srgbClr val="212121"/>
                </a:solidFill>
                <a:latin typeface="Arial" panose="020B0604020202020204" pitchFamily="34" charset="0"/>
                <a:ea typeface="Times New Roman" panose="02020603050405020304" pitchFamily="18" charset="0"/>
                <a:cs typeface="Arial" panose="020B0604020202020204" pitchFamily="34" charset="0"/>
              </a:rPr>
              <a:t>The federal government has been exploring way to lowers Americans’ drug costs – the AMP Cap removal may lead drug manufacturers to reduce their drug prices and limit future increases. </a:t>
            </a:r>
            <a:endParaRPr lang="en-US" sz="900" dirty="0">
              <a:solidFill>
                <a:srgbClr val="212121"/>
              </a:solidFill>
              <a:latin typeface="Arial" panose="020B0604020202020204" pitchFamily="34" charset="0"/>
              <a:ea typeface="Calibri" panose="020F0502020204030204" pitchFamily="34" charset="0"/>
              <a:cs typeface="Arial" panose="020B0604020202020204" pitchFamily="34" charset="0"/>
            </a:endParaRPr>
          </a:p>
          <a:p>
            <a:pPr defTabSz="685800">
              <a:spcAft>
                <a:spcPts val="1800"/>
              </a:spcAft>
              <a:defRPr/>
            </a:pPr>
            <a:r>
              <a:rPr lang="en-US" sz="900" dirty="0">
                <a:solidFill>
                  <a:srgbClr val="212121"/>
                </a:solidFill>
                <a:latin typeface="Arial" panose="020B0604020202020204" pitchFamily="34" charset="0"/>
                <a:ea typeface="Times New Roman" panose="02020603050405020304" pitchFamily="18" charset="0"/>
                <a:cs typeface="Arial" panose="020B0604020202020204" pitchFamily="34" charset="0"/>
              </a:rPr>
              <a:t> </a:t>
            </a:r>
            <a:r>
              <a:rPr lang="en-US" sz="900" dirty="0">
                <a:solidFill>
                  <a:srgbClr val="212121"/>
                </a:solidFill>
                <a:latin typeface="Arial" panose="020B0604020202020204" pitchFamily="34" charset="0"/>
                <a:ea typeface="Calibri" panose="020F0502020204030204" pitchFamily="34" charset="0"/>
                <a:cs typeface="Arial" panose="020B0604020202020204" pitchFamily="34" charset="0"/>
              </a:rPr>
              <a:t>A variety of factors including evolving marketplace and legislative landscapes and consumer pressure to make insulin more affordable may have contributed to drug manufacturer announcements of insulin product price reductions.  </a:t>
            </a:r>
          </a:p>
          <a:p>
            <a:pPr defTabSz="685800">
              <a:spcAft>
                <a:spcPts val="1800"/>
              </a:spcAft>
              <a:defRPr/>
            </a:pPr>
            <a:r>
              <a:rPr lang="en-US" sz="900" dirty="0">
                <a:solidFill>
                  <a:srgbClr val="212121"/>
                </a:solidFill>
                <a:latin typeface="Arial" panose="020B0604020202020204" pitchFamily="34" charset="0"/>
                <a:ea typeface="Calibri" panose="020F0502020204030204" pitchFamily="34" charset="0"/>
                <a:cs typeface="Arial" panose="020B0604020202020204" pitchFamily="34" charset="0"/>
              </a:rPr>
              <a:t>The change to Medicaid rebates, which no longer limits the rebates that a manufacturer has to pay when they have experienced a price increase that exceeds the rate of inflation, has also played a part in drug manufacturer decisions.  </a:t>
            </a:r>
          </a:p>
          <a:p>
            <a:pPr defTabSz="685800">
              <a:spcAft>
                <a:spcPts val="1800"/>
              </a:spcAft>
              <a:defRPr/>
            </a:pPr>
            <a:r>
              <a:rPr lang="en-US" sz="900" dirty="0">
                <a:solidFill>
                  <a:srgbClr val="212121"/>
                </a:solidFill>
                <a:latin typeface="Arial" panose="020B0604020202020204" pitchFamily="34" charset="0"/>
                <a:ea typeface="Calibri" panose="020F0502020204030204" pitchFamily="34" charset="0"/>
                <a:cs typeface="Arial" panose="020B0604020202020204" pitchFamily="34" charset="0"/>
              </a:rPr>
              <a:t>Due to the passing of the American Rescue Plan, the cap which limits Medicaid rebates to 100% of the Average Manufacturer Price (AMP) will be removed effective January 1, 2024.  With this change, manufacturers may face monetary penalties in the form of increased rebates to be paid to Medicaid if they do not lower their prices</a:t>
            </a:r>
            <a:endParaRPr lang="en-US" sz="900" kern="0" dirty="0">
              <a:solidFill>
                <a:srgbClr val="212121"/>
              </a:solidFill>
              <a:latin typeface="Arial" panose="020B0604020202020204" pitchFamily="34" charset="0"/>
              <a:cs typeface="Arial" panose="020B0604020202020204" pitchFamily="34" charset="0"/>
              <a:sym typeface="Arial" panose="020B0604020202020204" pitchFamily="34" charset="0"/>
            </a:endParaRPr>
          </a:p>
        </p:txBody>
      </p:sp>
      <p:sp>
        <p:nvSpPr>
          <p:cNvPr id="4" name="TextBox 3">
            <a:extLst>
              <a:ext uri="{FF2B5EF4-FFF2-40B4-BE49-F238E27FC236}">
                <a16:creationId xmlns:a16="http://schemas.microsoft.com/office/drawing/2014/main" id="{5B64FAB9-C013-BFB5-0101-30D3398F608F}"/>
              </a:ext>
            </a:extLst>
          </p:cNvPr>
          <p:cNvSpPr txBox="1"/>
          <p:nvPr/>
        </p:nvSpPr>
        <p:spPr bwMode="gray">
          <a:xfrm>
            <a:off x="4409370" y="1351381"/>
            <a:ext cx="4069612" cy="1915909"/>
          </a:xfrm>
          <a:prstGeom prst="rect">
            <a:avLst/>
          </a:prstGeom>
          <a:noFill/>
        </p:spPr>
        <p:txBody>
          <a:bodyPr vert="horz" wrap="square" lIns="0" tIns="0" rIns="0" bIns="0" rtlCol="0">
            <a:spAutoFit/>
          </a:bodyPr>
          <a:lstStyle/>
          <a:p>
            <a:pPr defTabSz="685800">
              <a:spcAft>
                <a:spcPts val="900"/>
              </a:spcAft>
              <a:defRPr/>
            </a:pPr>
            <a:endParaRPr lang="en-US" sz="900" dirty="0">
              <a:solidFill>
                <a:srgbClr val="212121"/>
              </a:solidFill>
              <a:latin typeface="Arial" panose="020B0604020202020204" pitchFamily="34" charset="0"/>
              <a:ea typeface="Calibri" panose="020F0502020204030204" pitchFamily="34" charset="0"/>
              <a:cs typeface="Arial" panose="020B0604020202020204" pitchFamily="34" charset="0"/>
            </a:endParaRPr>
          </a:p>
          <a:p>
            <a:pPr defTabSz="685800">
              <a:spcAft>
                <a:spcPts val="900"/>
              </a:spcAft>
              <a:defRPr/>
            </a:pPr>
            <a:endParaRPr lang="en-US" sz="900" dirty="0">
              <a:solidFill>
                <a:srgbClr val="212121"/>
              </a:solidFill>
              <a:latin typeface="Arial" panose="020B0604020202020204" pitchFamily="34" charset="0"/>
              <a:ea typeface="Calibri" panose="020F0502020204030204" pitchFamily="34" charset="0"/>
              <a:cs typeface="Arial" panose="020B0604020202020204" pitchFamily="34" charset="0"/>
            </a:endParaRPr>
          </a:p>
          <a:p>
            <a:pPr defTabSz="685800">
              <a:spcAft>
                <a:spcPts val="900"/>
              </a:spcAft>
              <a:defRPr/>
            </a:pPr>
            <a:endParaRPr lang="en-US" sz="900" dirty="0">
              <a:solidFill>
                <a:srgbClr val="212121"/>
              </a:solidFill>
              <a:latin typeface="Arial" panose="020B0604020202020204" pitchFamily="34" charset="0"/>
              <a:ea typeface="Calibri" panose="020F0502020204030204" pitchFamily="34" charset="0"/>
              <a:cs typeface="Arial" panose="020B0604020202020204" pitchFamily="34" charset="0"/>
            </a:endParaRPr>
          </a:p>
          <a:p>
            <a:pPr defTabSz="685800">
              <a:spcAft>
                <a:spcPts val="900"/>
              </a:spcAft>
              <a:defRPr/>
            </a:pPr>
            <a:endParaRPr lang="en-US" sz="900" dirty="0">
              <a:solidFill>
                <a:srgbClr val="212121"/>
              </a:solidFill>
              <a:latin typeface="Arial" panose="020B0604020202020204" pitchFamily="34" charset="0"/>
              <a:ea typeface="Calibri" panose="020F0502020204030204" pitchFamily="34" charset="0"/>
              <a:cs typeface="Arial" panose="020B0604020202020204" pitchFamily="34" charset="0"/>
            </a:endParaRPr>
          </a:p>
          <a:p>
            <a:pPr defTabSz="685800">
              <a:spcAft>
                <a:spcPts val="900"/>
              </a:spcAft>
              <a:defRPr/>
            </a:pPr>
            <a:endParaRPr lang="en-US" sz="900" dirty="0">
              <a:solidFill>
                <a:srgbClr val="212121"/>
              </a:solidFill>
              <a:latin typeface="Arial" panose="020B0604020202020204" pitchFamily="34" charset="0"/>
              <a:ea typeface="Calibri" panose="020F0502020204030204" pitchFamily="34" charset="0"/>
              <a:cs typeface="Arial" panose="020B0604020202020204" pitchFamily="34" charset="0"/>
            </a:endParaRPr>
          </a:p>
          <a:p>
            <a:pPr defTabSz="685800">
              <a:spcAft>
                <a:spcPts val="900"/>
              </a:spcAft>
              <a:defRPr/>
            </a:pPr>
            <a:endParaRPr lang="en-US" sz="900" dirty="0">
              <a:solidFill>
                <a:srgbClr val="212121"/>
              </a:solidFill>
              <a:latin typeface="Arial" panose="020B0604020202020204" pitchFamily="34" charset="0"/>
              <a:ea typeface="Calibri" panose="020F0502020204030204" pitchFamily="34" charset="0"/>
              <a:cs typeface="Arial" panose="020B0604020202020204" pitchFamily="34" charset="0"/>
            </a:endParaRPr>
          </a:p>
          <a:p>
            <a:pPr defTabSz="685800">
              <a:spcAft>
                <a:spcPts val="900"/>
              </a:spcAft>
              <a:defRPr/>
            </a:pPr>
            <a:endParaRPr lang="en-US" sz="900" dirty="0">
              <a:solidFill>
                <a:srgbClr val="212121"/>
              </a:solidFill>
              <a:latin typeface="Arial" panose="020B0604020202020204" pitchFamily="34" charset="0"/>
              <a:ea typeface="Calibri" panose="020F0502020204030204" pitchFamily="34" charset="0"/>
              <a:cs typeface="Arial" panose="020B0604020202020204" pitchFamily="34" charset="0"/>
            </a:endParaRPr>
          </a:p>
          <a:p>
            <a:pPr defTabSz="685800">
              <a:spcAft>
                <a:spcPts val="900"/>
              </a:spcAft>
              <a:defRPr/>
            </a:pPr>
            <a:endParaRPr lang="en-US" sz="900" dirty="0">
              <a:solidFill>
                <a:srgbClr val="212121"/>
              </a:solidFill>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DD559030-5C91-B820-3125-23006E820076}"/>
              </a:ext>
            </a:extLst>
          </p:cNvPr>
          <p:cNvSpPr txBox="1"/>
          <p:nvPr/>
        </p:nvSpPr>
        <p:spPr bwMode="gray">
          <a:xfrm>
            <a:off x="4409370" y="1855703"/>
            <a:ext cx="3864227" cy="1596591"/>
          </a:xfrm>
          <a:prstGeom prst="rect">
            <a:avLst/>
          </a:prstGeom>
          <a:noFill/>
        </p:spPr>
        <p:txBody>
          <a:bodyPr wrap="square">
            <a:spAutoFit/>
          </a:bodyPr>
          <a:lstStyle/>
          <a:p>
            <a:pPr marL="3572" defTabSz="685800">
              <a:spcAft>
                <a:spcPts val="750"/>
              </a:spcAft>
              <a:defRPr/>
            </a:pPr>
            <a:r>
              <a:rPr lang="en-US" sz="825" u="sng" dirty="0">
                <a:solidFill>
                  <a:srgbClr val="002677"/>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Why does insulin cost so much? Big Pharma isn’t the only player driving prices</a:t>
            </a:r>
            <a:endParaRPr lang="en-US" sz="825" dirty="0">
              <a:solidFill>
                <a:srgbClr val="002677"/>
              </a:solidFill>
              <a:latin typeface="Arial" panose="020B0604020202020204" pitchFamily="34" charset="0"/>
              <a:ea typeface="Calibri" panose="020F0502020204030204" pitchFamily="34" charset="0"/>
              <a:cs typeface="Arial" panose="020B0604020202020204" pitchFamily="34" charset="0"/>
            </a:endParaRPr>
          </a:p>
          <a:p>
            <a:pPr marL="3572" defTabSz="685800">
              <a:spcAft>
                <a:spcPts val="750"/>
              </a:spcAft>
              <a:defRPr/>
            </a:pPr>
            <a:r>
              <a:rPr lang="en-US" sz="825" u="sng" dirty="0">
                <a:solidFill>
                  <a:srgbClr val="002677"/>
                </a:solidFill>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By cutting insulin prices, Eli Lilly avoids paying big Medicaid rebates</a:t>
            </a:r>
            <a:endParaRPr lang="en-US" sz="825" dirty="0">
              <a:solidFill>
                <a:srgbClr val="002677"/>
              </a:solidFill>
              <a:latin typeface="Arial" panose="020B0604020202020204" pitchFamily="34" charset="0"/>
              <a:ea typeface="Calibri" panose="020F0502020204030204" pitchFamily="34" charset="0"/>
              <a:cs typeface="Arial" panose="020B0604020202020204" pitchFamily="34" charset="0"/>
            </a:endParaRPr>
          </a:p>
          <a:p>
            <a:pPr marL="3572" defTabSz="685800">
              <a:spcAft>
                <a:spcPts val="750"/>
              </a:spcAft>
              <a:defRPr/>
            </a:pPr>
            <a:r>
              <a:rPr lang="en-US" sz="825" u="sng" dirty="0">
                <a:solidFill>
                  <a:srgbClr val="002677"/>
                </a:solidFill>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Kaiser Health News Lilly-PBM Article</a:t>
            </a:r>
            <a:endParaRPr lang="en-US" sz="825" dirty="0">
              <a:solidFill>
                <a:srgbClr val="002677"/>
              </a:solidFill>
              <a:latin typeface="Arial" panose="020B0604020202020204" pitchFamily="34" charset="0"/>
              <a:ea typeface="Calibri" panose="020F0502020204030204" pitchFamily="34" charset="0"/>
              <a:cs typeface="Arial" panose="020B0604020202020204" pitchFamily="34" charset="0"/>
            </a:endParaRPr>
          </a:p>
          <a:p>
            <a:pPr marL="3572" defTabSz="685800">
              <a:spcAft>
                <a:spcPts val="750"/>
              </a:spcAft>
              <a:defRPr/>
            </a:pPr>
            <a:r>
              <a:rPr lang="en-US" sz="825" u="sng" dirty="0">
                <a:solidFill>
                  <a:srgbClr val="002677"/>
                </a:solidFill>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Eli Lilly’s insulin cap is putting pressure on PBMs</a:t>
            </a:r>
            <a:endParaRPr lang="en-US" sz="825" dirty="0">
              <a:solidFill>
                <a:srgbClr val="002677"/>
              </a:solidFill>
              <a:latin typeface="Arial" panose="020B0604020202020204" pitchFamily="34" charset="0"/>
              <a:ea typeface="Calibri" panose="020F0502020204030204" pitchFamily="34" charset="0"/>
              <a:cs typeface="Arial" panose="020B0604020202020204" pitchFamily="34" charset="0"/>
            </a:endParaRPr>
          </a:p>
          <a:p>
            <a:pPr marL="3572" defTabSz="685800">
              <a:spcAft>
                <a:spcPts val="750"/>
              </a:spcAft>
              <a:defRPr/>
            </a:pPr>
            <a:r>
              <a:rPr lang="en-US" sz="825" u="sng" dirty="0">
                <a:solidFill>
                  <a:srgbClr val="002677"/>
                </a:solidFill>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Lilly’s perfect timing for insulin cuts</a:t>
            </a:r>
            <a:endParaRPr lang="en-US" sz="825" dirty="0">
              <a:solidFill>
                <a:srgbClr val="002677"/>
              </a:solidFill>
              <a:latin typeface="Arial" panose="020B0604020202020204" pitchFamily="34" charset="0"/>
              <a:ea typeface="Calibri" panose="020F0502020204030204" pitchFamily="34" charset="0"/>
              <a:cs typeface="Arial" panose="020B0604020202020204" pitchFamily="34" charset="0"/>
            </a:endParaRPr>
          </a:p>
          <a:p>
            <a:pPr marL="3572" defTabSz="685800">
              <a:spcAft>
                <a:spcPts val="750"/>
              </a:spcAft>
              <a:defRPr/>
            </a:pPr>
            <a:r>
              <a:rPr lang="en-US" sz="825" u="sng" dirty="0">
                <a:solidFill>
                  <a:srgbClr val="002677"/>
                </a:solidFill>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Eli Lilly places price cap of $35 on out-of-pocket insulin cost </a:t>
            </a:r>
            <a:endParaRPr lang="en-US" sz="825" dirty="0">
              <a:solidFill>
                <a:srgbClr val="002677"/>
              </a:solidFill>
              <a:latin typeface="Arial" panose="020B0604020202020204" pitchFamily="34" charset="0"/>
              <a:ea typeface="Calibri" panose="020F0502020204030204" pitchFamily="34" charset="0"/>
              <a:cs typeface="Arial" panose="020B0604020202020204" pitchFamily="34" charset="0"/>
            </a:endParaRPr>
          </a:p>
          <a:p>
            <a:pPr marL="3572" defTabSz="685800">
              <a:spcAft>
                <a:spcPts val="750"/>
              </a:spcAft>
              <a:defRPr/>
            </a:pPr>
            <a:r>
              <a:rPr lang="en-US" sz="825" u="sng" dirty="0">
                <a:solidFill>
                  <a:srgbClr val="002677"/>
                </a:solidFill>
                <a:latin typeface="Arial" panose="020B0604020202020204" pitchFamily="34" charset="0"/>
                <a:ea typeface="Calibri" panose="020F050202020403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Sanofi Is Now the Third Insulin Producer to Slash Prices </a:t>
            </a:r>
            <a:r>
              <a:rPr lang="en-US" sz="825" dirty="0">
                <a:solidFill>
                  <a:srgbClr val="002677"/>
                </a:solidFill>
                <a:latin typeface="Arial" panose="020B0604020202020204" pitchFamily="34" charset="0"/>
                <a:ea typeface="Calibri" panose="020F0502020204030204" pitchFamily="34" charset="0"/>
                <a:cs typeface="Arial" panose="020B0604020202020204" pitchFamily="34" charset="0"/>
              </a:rPr>
              <a:t> </a:t>
            </a:r>
          </a:p>
        </p:txBody>
      </p:sp>
      <p:pic>
        <p:nvPicPr>
          <p:cNvPr id="11" name="Picture 10">
            <a:extLst>
              <a:ext uri="{FF2B5EF4-FFF2-40B4-BE49-F238E27FC236}">
                <a16:creationId xmlns:a16="http://schemas.microsoft.com/office/drawing/2014/main" id="{B447C7E5-AAB5-423D-A20A-7283E0EA67C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81788" y="1295802"/>
            <a:ext cx="448364" cy="448364"/>
          </a:xfrm>
          <a:prstGeom prst="rect">
            <a:avLst/>
          </a:prstGeom>
        </p:spPr>
      </p:pic>
      <p:sp>
        <p:nvSpPr>
          <p:cNvPr id="10" name="TextBox 9">
            <a:extLst>
              <a:ext uri="{FF2B5EF4-FFF2-40B4-BE49-F238E27FC236}">
                <a16:creationId xmlns:a16="http://schemas.microsoft.com/office/drawing/2014/main" id="{94752AE6-8B41-7AB1-5844-AC2378CE29F6}"/>
              </a:ext>
            </a:extLst>
          </p:cNvPr>
          <p:cNvSpPr txBox="1"/>
          <p:nvPr/>
        </p:nvSpPr>
        <p:spPr bwMode="gray">
          <a:xfrm>
            <a:off x="4814315" y="1351381"/>
            <a:ext cx="3195074" cy="415498"/>
          </a:xfrm>
          <a:prstGeom prst="rect">
            <a:avLst/>
          </a:prstGeom>
          <a:noFill/>
        </p:spPr>
        <p:txBody>
          <a:bodyPr wrap="square">
            <a:spAutoFit/>
          </a:bodyPr>
          <a:lstStyle/>
          <a:p>
            <a:pPr defTabSz="685800">
              <a:spcAft>
                <a:spcPts val="900"/>
              </a:spcAft>
              <a:defRPr/>
            </a:pPr>
            <a:r>
              <a:rPr lang="en-US" sz="1050" b="1" dirty="0">
                <a:solidFill>
                  <a:srgbClr val="002677"/>
                </a:solidFill>
                <a:latin typeface="Arial" panose="020B0604020202020204" pitchFamily="34" charset="0"/>
                <a:ea typeface="Calibri" panose="020F0502020204030204" pitchFamily="34" charset="0"/>
                <a:cs typeface="Arial" panose="020B0604020202020204" pitchFamily="34" charset="0"/>
              </a:rPr>
              <a:t>Linked below are several articles </a:t>
            </a:r>
            <a:br>
              <a:rPr lang="en-US" sz="1050" b="1" dirty="0">
                <a:solidFill>
                  <a:srgbClr val="002677"/>
                </a:solidFill>
                <a:latin typeface="Arial" panose="020B0604020202020204" pitchFamily="34" charset="0"/>
                <a:ea typeface="Calibri" panose="020F0502020204030204" pitchFamily="34" charset="0"/>
                <a:cs typeface="Arial" panose="020B0604020202020204" pitchFamily="34" charset="0"/>
              </a:rPr>
            </a:br>
            <a:r>
              <a:rPr lang="en-US" sz="1050" b="1" dirty="0">
                <a:solidFill>
                  <a:srgbClr val="002677"/>
                </a:solidFill>
                <a:latin typeface="Arial" panose="020B0604020202020204" pitchFamily="34" charset="0"/>
                <a:ea typeface="Calibri" panose="020F0502020204030204" pitchFamily="34" charset="0"/>
                <a:cs typeface="Arial" panose="020B0604020202020204" pitchFamily="34" charset="0"/>
              </a:rPr>
              <a:t>covering the pending removal of AMP-Cap</a:t>
            </a:r>
          </a:p>
        </p:txBody>
      </p:sp>
      <p:sp>
        <p:nvSpPr>
          <p:cNvPr id="13" name="TextBox 12">
            <a:extLst>
              <a:ext uri="{FF2B5EF4-FFF2-40B4-BE49-F238E27FC236}">
                <a16:creationId xmlns:a16="http://schemas.microsoft.com/office/drawing/2014/main" id="{6A71EB30-922E-FFEF-473D-C83AF5DA9E28}"/>
              </a:ext>
            </a:extLst>
          </p:cNvPr>
          <p:cNvSpPr txBox="1"/>
          <p:nvPr/>
        </p:nvSpPr>
        <p:spPr bwMode="gray">
          <a:xfrm>
            <a:off x="4409370" y="3636523"/>
            <a:ext cx="3946066" cy="784830"/>
          </a:xfrm>
          <a:prstGeom prst="rect">
            <a:avLst/>
          </a:prstGeom>
          <a:noFill/>
        </p:spPr>
        <p:txBody>
          <a:bodyPr wrap="square">
            <a:spAutoFit/>
          </a:bodyPr>
          <a:lstStyle/>
          <a:p>
            <a:pPr defTabSz="685800">
              <a:spcAft>
                <a:spcPts val="900"/>
              </a:spcAft>
              <a:defRPr/>
            </a:pPr>
            <a:r>
              <a:rPr lang="en-US" sz="900" dirty="0">
                <a:solidFill>
                  <a:srgbClr val="212121"/>
                </a:solidFill>
                <a:latin typeface="Arial" panose="020B0604020202020204" pitchFamily="34" charset="0"/>
                <a:ea typeface="Calibri" panose="020F0502020204030204" pitchFamily="34" charset="0"/>
                <a:cs typeface="Arial" panose="020B0604020202020204" pitchFamily="34" charset="0"/>
              </a:rPr>
              <a:t>Manufacturers could face higher penalties for certain drugs, including insulin, beginning in January, 2024, when the American Rescue Plan goes into effect.  These penalties may be potentially mitigated by reducing the price of impacted drugs before the American Rescue Plan goes into effect.  </a:t>
            </a:r>
          </a:p>
        </p:txBody>
      </p:sp>
    </p:spTree>
    <p:extLst>
      <p:ext uri="{BB962C8B-B14F-4D97-AF65-F5344CB8AC3E}">
        <p14:creationId xmlns:p14="http://schemas.microsoft.com/office/powerpoint/2010/main" val="1102179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0105FA-B2D5-428D-9026-8D338E010535}"/>
              </a:ext>
            </a:extLst>
          </p:cNvPr>
          <p:cNvSpPr/>
          <p:nvPr/>
        </p:nvSpPr>
        <p:spPr bwMode="gray">
          <a:xfrm>
            <a:off x="161926" y="296813"/>
            <a:ext cx="1965536" cy="885825"/>
          </a:xfrm>
          <a:prstGeom prst="rect">
            <a:avLst/>
          </a:prstGeom>
          <a:solidFill>
            <a:schemeClr val="bg1"/>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spcBef>
                <a:spcPts val="450"/>
              </a:spcBef>
              <a:defRPr/>
            </a:pPr>
            <a:endParaRPr lang="en-US" sz="1050">
              <a:solidFill>
                <a:srgbClr val="FFFFFF"/>
              </a:solidFill>
              <a:latin typeface="Arial" panose="020B0604020202020204"/>
            </a:endParaRPr>
          </a:p>
        </p:txBody>
      </p:sp>
      <p:sp>
        <p:nvSpPr>
          <p:cNvPr id="6" name="Rectangle 5">
            <a:extLst>
              <a:ext uri="{FF2B5EF4-FFF2-40B4-BE49-F238E27FC236}">
                <a16:creationId xmlns:a16="http://schemas.microsoft.com/office/drawing/2014/main" id="{E67D8F2B-9EC2-4C88-9993-08533DD07B0A}"/>
              </a:ext>
            </a:extLst>
          </p:cNvPr>
          <p:cNvSpPr/>
          <p:nvPr/>
        </p:nvSpPr>
        <p:spPr bwMode="gray">
          <a:xfrm>
            <a:off x="1" y="828673"/>
            <a:ext cx="5286372" cy="4314827"/>
          </a:xfrm>
          <a:prstGeom prst="rect">
            <a:avLst/>
          </a:prstGeom>
          <a:solidFill>
            <a:schemeClr val="tx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spcBef>
                <a:spcPts val="450"/>
              </a:spcBef>
              <a:defRPr/>
            </a:pPr>
            <a:endParaRPr lang="en-US" sz="1050">
              <a:solidFill>
                <a:srgbClr val="FFFFFF"/>
              </a:solidFill>
              <a:latin typeface="Arial" panose="020B0604020202020204"/>
            </a:endParaRPr>
          </a:p>
        </p:txBody>
      </p:sp>
      <p:sp>
        <p:nvSpPr>
          <p:cNvPr id="13" name="Title 3">
            <a:extLst>
              <a:ext uri="{FF2B5EF4-FFF2-40B4-BE49-F238E27FC236}">
                <a16:creationId xmlns:a16="http://schemas.microsoft.com/office/drawing/2014/main" id="{7107A639-625D-4DF0-BB8E-E206642DB230}"/>
              </a:ext>
            </a:extLst>
          </p:cNvPr>
          <p:cNvSpPr>
            <a:spLocks noGrp="1"/>
          </p:cNvSpPr>
          <p:nvPr>
            <p:ph type="title"/>
          </p:nvPr>
        </p:nvSpPr>
        <p:spPr>
          <a:xfrm>
            <a:off x="-621241" y="2151352"/>
            <a:ext cx="3531870" cy="1089529"/>
          </a:xfrm>
        </p:spPr>
        <p:txBody>
          <a:bodyPr/>
          <a:lstStyle/>
          <a:p>
            <a:pPr lvl="0" algn="ctr"/>
            <a:r>
              <a:rPr lang="en-US" noProof="0" dirty="0">
                <a:sym typeface="Wingdings" charset="2"/>
              </a:rPr>
              <a:t>Thank you!</a:t>
            </a:r>
            <a:br>
              <a:rPr lang="en-US" noProof="0" dirty="0">
                <a:sym typeface="Wingdings" charset="2"/>
              </a:rPr>
            </a:br>
            <a:br>
              <a:rPr lang="en-US" noProof="0" dirty="0">
                <a:sym typeface="Wingdings" charset="2"/>
              </a:rPr>
            </a:br>
            <a:r>
              <a:rPr lang="en-US" noProof="0" dirty="0">
                <a:sym typeface="Wingdings" charset="2"/>
              </a:rPr>
              <a:t>Q&amp;A</a:t>
            </a:r>
            <a:endParaRPr lang="en-US" dirty="0">
              <a:sym typeface="Wingdings"/>
            </a:endParaRPr>
          </a:p>
        </p:txBody>
      </p:sp>
      <p:pic>
        <p:nvPicPr>
          <p:cNvPr id="15" name="Picture 14">
            <a:extLst>
              <a:ext uri="{FF2B5EF4-FFF2-40B4-BE49-F238E27FC236}">
                <a16:creationId xmlns:a16="http://schemas.microsoft.com/office/drawing/2014/main" id="{6F4686AB-828C-4B2F-8907-7DB4E3B09CFC}"/>
              </a:ext>
            </a:extLst>
          </p:cNvPr>
          <p:cNvPicPr>
            <a:picLocks noChangeAspect="1"/>
          </p:cNvPicPr>
          <p:nvPr/>
        </p:nvPicPr>
        <p:blipFill>
          <a:blip r:embed="rId3"/>
          <a:stretch>
            <a:fillRect/>
          </a:stretch>
        </p:blipFill>
        <p:spPr>
          <a:xfrm>
            <a:off x="4097242" y="714778"/>
            <a:ext cx="1949012" cy="273104"/>
          </a:xfrm>
          <a:prstGeom prst="rect">
            <a:avLst/>
          </a:prstGeom>
        </p:spPr>
      </p:pic>
      <p:pic>
        <p:nvPicPr>
          <p:cNvPr id="2" name="Picture 1">
            <a:extLst>
              <a:ext uri="{FF2B5EF4-FFF2-40B4-BE49-F238E27FC236}">
                <a16:creationId xmlns:a16="http://schemas.microsoft.com/office/drawing/2014/main" id="{1BB02351-57B4-61C9-15C7-F542C65D6B35}"/>
              </a:ext>
            </a:extLst>
          </p:cNvPr>
          <p:cNvPicPr>
            <a:picLocks noChangeAspect="1"/>
          </p:cNvPicPr>
          <p:nvPr/>
        </p:nvPicPr>
        <p:blipFill>
          <a:blip r:embed="rId4"/>
          <a:stretch>
            <a:fillRect/>
          </a:stretch>
        </p:blipFill>
        <p:spPr>
          <a:xfrm>
            <a:off x="2609851" y="828675"/>
            <a:ext cx="6534149" cy="4314826"/>
          </a:xfrm>
          <a:prstGeom prst="rect">
            <a:avLst/>
          </a:prstGeom>
        </p:spPr>
      </p:pic>
    </p:spTree>
    <p:extLst>
      <p:ext uri="{BB962C8B-B14F-4D97-AF65-F5344CB8AC3E}">
        <p14:creationId xmlns:p14="http://schemas.microsoft.com/office/powerpoint/2010/main" val="2343517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112880-0D65-28CB-B473-D3E310BAB98F}"/>
              </a:ext>
            </a:extLst>
          </p:cNvPr>
          <p:cNvSpPr>
            <a:spLocks noGrp="1"/>
          </p:cNvSpPr>
          <p:nvPr>
            <p:ph type="title"/>
          </p:nvPr>
        </p:nvSpPr>
        <p:spPr/>
        <p:txBody>
          <a:bodyPr/>
          <a:lstStyle/>
          <a:p>
            <a:r>
              <a:rPr lang="en-US" dirty="0"/>
              <a:t>Refer a Friend to CEBS!</a:t>
            </a:r>
          </a:p>
        </p:txBody>
      </p:sp>
      <p:sp>
        <p:nvSpPr>
          <p:cNvPr id="7" name="Content Placeholder 6">
            <a:extLst>
              <a:ext uri="{FF2B5EF4-FFF2-40B4-BE49-F238E27FC236}">
                <a16:creationId xmlns:a16="http://schemas.microsoft.com/office/drawing/2014/main" id="{8F5C15CF-DA81-040B-FB9E-8CE0B2922458}"/>
              </a:ext>
            </a:extLst>
          </p:cNvPr>
          <p:cNvSpPr>
            <a:spLocks noGrp="1"/>
          </p:cNvSpPr>
          <p:nvPr>
            <p:ph idx="1"/>
          </p:nvPr>
        </p:nvSpPr>
        <p:spPr/>
        <p:txBody>
          <a:bodyPr>
            <a:normAutofit/>
          </a:bodyPr>
          <a:lstStyle/>
          <a:p>
            <a:r>
              <a:rPr lang="en-US" sz="2400" dirty="0"/>
              <a:t>Let a colleague know about the CEBS program and the opportunities it presents! CEBS also offers a new Success Package for each course that is a 20% discount when you purchase the study guide, textbook, online study group and exam. </a:t>
            </a:r>
          </a:p>
        </p:txBody>
      </p:sp>
      <p:pic>
        <p:nvPicPr>
          <p:cNvPr id="10" name="Picture 9" descr="A picture containing shape&#10;&#10;Description automatically generated">
            <a:extLst>
              <a:ext uri="{FF2B5EF4-FFF2-40B4-BE49-F238E27FC236}">
                <a16:creationId xmlns:a16="http://schemas.microsoft.com/office/drawing/2014/main" id="{D84C7631-9C23-19D6-F42C-1E8056EE6E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6149" y="3090980"/>
            <a:ext cx="5911702" cy="1227663"/>
          </a:xfrm>
          <a:prstGeom prst="rect">
            <a:avLst/>
          </a:prstGeom>
        </p:spPr>
      </p:pic>
    </p:spTree>
    <p:extLst>
      <p:ext uri="{BB962C8B-B14F-4D97-AF65-F5344CB8AC3E}">
        <p14:creationId xmlns:p14="http://schemas.microsoft.com/office/powerpoint/2010/main" val="494647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3DB8A7E-C9A5-28AE-D7F8-9AACE574ECD0}"/>
              </a:ext>
            </a:extLst>
          </p:cNvPr>
          <p:cNvSpPr>
            <a:spLocks noGrp="1"/>
          </p:cNvSpPr>
          <p:nvPr>
            <p:ph idx="4294967295"/>
          </p:nvPr>
        </p:nvSpPr>
        <p:spPr>
          <a:xfrm>
            <a:off x="4178710" y="1799302"/>
            <a:ext cx="4508090" cy="3268353"/>
          </a:xfrm>
        </p:spPr>
        <p:txBody>
          <a:bodyPr/>
          <a:lstStyle/>
          <a:p>
            <a:r>
              <a:rPr lang="en-US" dirty="0"/>
              <a:t>August 20-23, 2023</a:t>
            </a:r>
          </a:p>
          <a:p>
            <a:r>
              <a:rPr lang="en-US" dirty="0"/>
              <a:t>The Westin Seattle</a:t>
            </a:r>
          </a:p>
          <a:p>
            <a:r>
              <a:rPr lang="en-US" dirty="0"/>
              <a:t>Seattle, Washington</a:t>
            </a:r>
          </a:p>
        </p:txBody>
      </p:sp>
      <p:sp>
        <p:nvSpPr>
          <p:cNvPr id="2" name="Title 1">
            <a:extLst>
              <a:ext uri="{FF2B5EF4-FFF2-40B4-BE49-F238E27FC236}">
                <a16:creationId xmlns:a16="http://schemas.microsoft.com/office/drawing/2014/main" id="{6BCD1A58-BBD7-C5DE-3767-7B323C1D3AF4}"/>
              </a:ext>
            </a:extLst>
          </p:cNvPr>
          <p:cNvSpPr>
            <a:spLocks noGrp="1"/>
          </p:cNvSpPr>
          <p:nvPr>
            <p:ph type="title"/>
          </p:nvPr>
        </p:nvSpPr>
        <p:spPr/>
        <p:txBody>
          <a:bodyPr/>
          <a:lstStyle/>
          <a:p>
            <a:r>
              <a:rPr lang="en-US" dirty="0"/>
              <a:t>42</a:t>
            </a:r>
            <a:r>
              <a:rPr lang="en-US" baseline="30000" dirty="0"/>
              <a:t>nd</a:t>
            </a:r>
            <a:r>
              <a:rPr lang="en-US" dirty="0"/>
              <a:t> Annual Symposium</a:t>
            </a:r>
          </a:p>
        </p:txBody>
      </p:sp>
      <p:pic>
        <p:nvPicPr>
          <p:cNvPr id="5" name="Picture 4" descr="Logo, company name">
            <a:extLst>
              <a:ext uri="{FF2B5EF4-FFF2-40B4-BE49-F238E27FC236}">
                <a16:creationId xmlns:a16="http://schemas.microsoft.com/office/drawing/2014/main" id="{0CEB47D3-7100-D382-F742-455DE04599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33741">
            <a:off x="995742" y="1132299"/>
            <a:ext cx="2877768" cy="3724171"/>
          </a:xfrm>
          <a:prstGeom prst="rect">
            <a:avLst/>
          </a:prstGeom>
          <a:ln w="6350">
            <a:solidFill>
              <a:schemeClr val="bg1">
                <a:lumMod val="65000"/>
              </a:schemeClr>
            </a:solidFill>
          </a:ln>
          <a:effectLst/>
        </p:spPr>
      </p:pic>
    </p:spTree>
    <p:extLst>
      <p:ext uri="{BB962C8B-B14F-4D97-AF65-F5344CB8AC3E}">
        <p14:creationId xmlns:p14="http://schemas.microsoft.com/office/powerpoint/2010/main" val="3549848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52A6B69-DA9A-3EC8-9693-3BBDCEE746D8}"/>
              </a:ext>
            </a:extLst>
          </p:cNvPr>
          <p:cNvSpPr>
            <a:spLocks noGrp="1"/>
          </p:cNvSpPr>
          <p:nvPr>
            <p:ph type="title"/>
          </p:nvPr>
        </p:nvSpPr>
        <p:spPr/>
        <p:txBody>
          <a:bodyPr>
            <a:noAutofit/>
          </a:bodyPr>
          <a:lstStyle/>
          <a:p>
            <a:r>
              <a:rPr lang="en-US" sz="2900" dirty="0"/>
              <a:t>Don’t Forget to Self-Report Your Credit</a:t>
            </a:r>
          </a:p>
        </p:txBody>
      </p:sp>
      <p:sp>
        <p:nvSpPr>
          <p:cNvPr id="3" name="Content Placeholder 2"/>
          <p:cNvSpPr>
            <a:spLocks noGrp="1"/>
          </p:cNvSpPr>
          <p:nvPr>
            <p:ph idx="1"/>
          </p:nvPr>
        </p:nvSpPr>
        <p:spPr/>
        <p:txBody>
          <a:bodyPr>
            <a:normAutofit/>
          </a:bodyPr>
          <a:lstStyle/>
          <a:p>
            <a:r>
              <a:rPr lang="en-US" sz="2400" dirty="0"/>
              <a:t>Today’s session qualifies for </a:t>
            </a:r>
            <a:r>
              <a:rPr lang="en-US" sz="2400" u="sng" dirty="0"/>
              <a:t>1</a:t>
            </a:r>
            <a:r>
              <a:rPr lang="en-US" sz="2400" dirty="0"/>
              <a:t> Credits</a:t>
            </a:r>
          </a:p>
          <a:p>
            <a:r>
              <a:rPr lang="en-US" sz="2400" dirty="0">
                <a:hlinkClick r:id="rId3"/>
              </a:rPr>
              <a:t>www.ifebp.org/myprofile</a:t>
            </a:r>
            <a:r>
              <a:rPr lang="en-US" sz="2400" dirty="0"/>
              <a:t> </a:t>
            </a:r>
            <a:br>
              <a:rPr lang="en-US" sz="2400" dirty="0"/>
            </a:br>
            <a:r>
              <a:rPr lang="en-US" sz="2400" dirty="0"/>
              <a:t>and select the orange box</a:t>
            </a:r>
          </a:p>
        </p:txBody>
      </p:sp>
      <p:grpSp>
        <p:nvGrpSpPr>
          <p:cNvPr id="2" name="Group 1">
            <a:extLst>
              <a:ext uri="{FF2B5EF4-FFF2-40B4-BE49-F238E27FC236}">
                <a16:creationId xmlns:a16="http://schemas.microsoft.com/office/drawing/2014/main" id="{08B49C97-5769-2E5A-32D4-E147CE2A57EE}"/>
              </a:ext>
            </a:extLst>
          </p:cNvPr>
          <p:cNvGrpSpPr/>
          <p:nvPr/>
        </p:nvGrpSpPr>
        <p:grpSpPr>
          <a:xfrm>
            <a:off x="1008839" y="2833089"/>
            <a:ext cx="2360002" cy="787248"/>
            <a:chOff x="5233916" y="1457002"/>
            <a:chExt cx="1630908" cy="447480"/>
          </a:xfrm>
        </p:grpSpPr>
        <p:sp>
          <p:nvSpPr>
            <p:cNvPr id="4" name="Rectangle 3">
              <a:extLst>
                <a:ext uri="{FF2B5EF4-FFF2-40B4-BE49-F238E27FC236}">
                  <a16:creationId xmlns:a16="http://schemas.microsoft.com/office/drawing/2014/main" id="{67FDC136-D585-719C-71F9-9AD8438AE16D}"/>
                </a:ext>
              </a:extLst>
            </p:cNvPr>
            <p:cNvSpPr/>
            <p:nvPr/>
          </p:nvSpPr>
          <p:spPr>
            <a:xfrm>
              <a:off x="5233916" y="1457002"/>
              <a:ext cx="1630908" cy="447480"/>
            </a:xfrm>
            <a:prstGeom prst="rect">
              <a:avLst/>
            </a:prstGeom>
            <a:solidFill>
              <a:srgbClr val="FC92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a:extLst>
                <a:ext uri="{FF2B5EF4-FFF2-40B4-BE49-F238E27FC236}">
                  <a16:creationId xmlns:a16="http://schemas.microsoft.com/office/drawing/2014/main" id="{11EF6778-29AD-C517-CAF9-E4233DF47D55}"/>
                </a:ext>
              </a:extLst>
            </p:cNvPr>
            <p:cNvSpPr txBox="1"/>
            <p:nvPr/>
          </p:nvSpPr>
          <p:spPr>
            <a:xfrm>
              <a:off x="5233916" y="1457002"/>
              <a:ext cx="1630908" cy="430887"/>
            </a:xfrm>
            <a:prstGeom prst="rect">
              <a:avLst/>
            </a:prstGeom>
            <a:noFill/>
          </p:spPr>
          <p:txBody>
            <a:bodyPr wrap="square" rtlCol="0">
              <a:spAutoFit/>
            </a:bodyPr>
            <a:lstStyle/>
            <a:p>
              <a:pPr algn="ctr"/>
              <a:r>
                <a:rPr lang="en-US" sz="1100" b="1" dirty="0">
                  <a:solidFill>
                    <a:schemeClr val="bg1"/>
                  </a:solidFill>
                  <a:latin typeface="Tahoma" panose="020B0604030504040204" pitchFamily="34" charset="0"/>
                  <a:ea typeface="Tahoma" panose="020B0604030504040204" pitchFamily="34" charset="0"/>
                  <a:cs typeface="Tahoma" panose="020B0604030504040204" pitchFamily="34" charset="0"/>
                </a:rPr>
                <a:t>Manage Your CEBS Compliance Credits</a:t>
              </a:r>
            </a:p>
          </p:txBody>
        </p:sp>
      </p:grpSp>
      <p:grpSp>
        <p:nvGrpSpPr>
          <p:cNvPr id="6" name="Group 5">
            <a:extLst>
              <a:ext uri="{FF2B5EF4-FFF2-40B4-BE49-F238E27FC236}">
                <a16:creationId xmlns:a16="http://schemas.microsoft.com/office/drawing/2014/main" id="{6187258C-3D70-4BAE-5B11-EF23BCF38DE3}"/>
              </a:ext>
            </a:extLst>
          </p:cNvPr>
          <p:cNvGrpSpPr/>
          <p:nvPr/>
        </p:nvGrpSpPr>
        <p:grpSpPr>
          <a:xfrm>
            <a:off x="7089891" y="1433418"/>
            <a:ext cx="1454343" cy="2011247"/>
            <a:chOff x="5241426" y="1433418"/>
            <a:chExt cx="1454343" cy="2011247"/>
          </a:xfrm>
        </p:grpSpPr>
        <p:pic>
          <p:nvPicPr>
            <p:cNvPr id="7" name="Picture 6">
              <a:extLst>
                <a:ext uri="{FF2B5EF4-FFF2-40B4-BE49-F238E27FC236}">
                  <a16:creationId xmlns:a16="http://schemas.microsoft.com/office/drawing/2014/main" id="{82C3CC80-F2D7-4F52-8044-991C4A4366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5144" y="1433418"/>
              <a:ext cx="1436934" cy="1436934"/>
            </a:xfrm>
            <a:prstGeom prst="rect">
              <a:avLst/>
            </a:prstGeom>
          </p:spPr>
        </p:pic>
        <p:sp>
          <p:nvSpPr>
            <p:cNvPr id="12" name="TextBox 11">
              <a:extLst>
                <a:ext uri="{FF2B5EF4-FFF2-40B4-BE49-F238E27FC236}">
                  <a16:creationId xmlns:a16="http://schemas.microsoft.com/office/drawing/2014/main" id="{075EF572-0B05-B207-4410-C34BDA673E13}"/>
                </a:ext>
              </a:extLst>
            </p:cNvPr>
            <p:cNvSpPr txBox="1"/>
            <p:nvPr/>
          </p:nvSpPr>
          <p:spPr>
            <a:xfrm>
              <a:off x="5241426" y="3013778"/>
              <a:ext cx="1454343" cy="430887"/>
            </a:xfrm>
            <a:prstGeom prst="rect">
              <a:avLst/>
            </a:prstGeom>
            <a:solidFill>
              <a:schemeClr val="tx2"/>
            </a:solidFill>
            <a:ln>
              <a:noFill/>
            </a:ln>
            <a:effectLst/>
          </p:spPr>
          <p:txBody>
            <a:bodyPr wrap="square" rtlCol="0">
              <a:spAutoFit/>
            </a:bodyPr>
            <a:lstStyle/>
            <a:p>
              <a:pPr algn="ctr"/>
              <a:r>
                <a:rPr lang="en-US" sz="1100" b="1" dirty="0">
                  <a:solidFill>
                    <a:schemeClr val="bg1"/>
                  </a:solidFill>
                </a:rPr>
                <a:t>Scan the QR Code to Self-Report!</a:t>
              </a:r>
            </a:p>
          </p:txBody>
        </p:sp>
      </p:grpSp>
    </p:spTree>
    <p:extLst>
      <p:ext uri="{BB962C8B-B14F-4D97-AF65-F5344CB8AC3E}">
        <p14:creationId xmlns:p14="http://schemas.microsoft.com/office/powerpoint/2010/main" val="3148707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3DB8A7E-C9A5-28AE-D7F8-9AACE574ECD0}"/>
              </a:ext>
            </a:extLst>
          </p:cNvPr>
          <p:cNvSpPr>
            <a:spLocks noGrp="1"/>
          </p:cNvSpPr>
          <p:nvPr>
            <p:ph idx="4294967295"/>
          </p:nvPr>
        </p:nvSpPr>
        <p:spPr>
          <a:xfrm>
            <a:off x="4178710" y="1799302"/>
            <a:ext cx="4508090" cy="3268353"/>
          </a:xfrm>
        </p:spPr>
        <p:txBody>
          <a:bodyPr/>
          <a:lstStyle/>
          <a:p>
            <a:r>
              <a:rPr lang="en-US" dirty="0"/>
              <a:t>Thursday, 10/26/2023</a:t>
            </a:r>
          </a:p>
          <a:p>
            <a:r>
              <a:rPr lang="en-US" dirty="0"/>
              <a:t>Swizzle Dallas (www.swizzledallas.com)</a:t>
            </a:r>
          </a:p>
          <a:p>
            <a:r>
              <a:rPr lang="en-US" dirty="0"/>
              <a:t>1802 Greenville Avenue</a:t>
            </a:r>
          </a:p>
        </p:txBody>
      </p:sp>
      <p:sp>
        <p:nvSpPr>
          <p:cNvPr id="2" name="Title 1">
            <a:extLst>
              <a:ext uri="{FF2B5EF4-FFF2-40B4-BE49-F238E27FC236}">
                <a16:creationId xmlns:a16="http://schemas.microsoft.com/office/drawing/2014/main" id="{6BCD1A58-BBD7-C5DE-3767-7B323C1D3AF4}"/>
              </a:ext>
            </a:extLst>
          </p:cNvPr>
          <p:cNvSpPr>
            <a:spLocks noGrp="1"/>
          </p:cNvSpPr>
          <p:nvPr>
            <p:ph type="title"/>
          </p:nvPr>
        </p:nvSpPr>
        <p:spPr/>
        <p:txBody>
          <a:bodyPr>
            <a:normAutofit fontScale="90000"/>
          </a:bodyPr>
          <a:lstStyle/>
          <a:p>
            <a:r>
              <a:rPr lang="en-US" dirty="0"/>
              <a:t>October Happy Hour Networking Event</a:t>
            </a:r>
          </a:p>
        </p:txBody>
      </p:sp>
      <p:pic>
        <p:nvPicPr>
          <p:cNvPr id="5" name="Picture 4">
            <a:extLst>
              <a:ext uri="{FF2B5EF4-FFF2-40B4-BE49-F238E27FC236}">
                <a16:creationId xmlns:a16="http://schemas.microsoft.com/office/drawing/2014/main" id="{0CEB47D3-7100-D382-F742-455DE04599A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21600000">
            <a:off x="207056" y="1597446"/>
            <a:ext cx="3765503" cy="2515356"/>
          </a:xfrm>
          <a:prstGeom prst="rect">
            <a:avLst/>
          </a:prstGeom>
          <a:ln w="6350">
            <a:solidFill>
              <a:schemeClr val="bg1">
                <a:lumMod val="65000"/>
              </a:schemeClr>
            </a:solidFill>
          </a:ln>
          <a:effectLst/>
        </p:spPr>
      </p:pic>
    </p:spTree>
    <p:extLst>
      <p:ext uri="{BB962C8B-B14F-4D97-AF65-F5344CB8AC3E}">
        <p14:creationId xmlns:p14="http://schemas.microsoft.com/office/powerpoint/2010/main" val="1032452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4A4F5-26D5-71B3-2C29-AC05631080B7}"/>
              </a:ext>
            </a:extLst>
          </p:cNvPr>
          <p:cNvSpPr>
            <a:spLocks noGrp="1"/>
          </p:cNvSpPr>
          <p:nvPr>
            <p:ph type="title"/>
          </p:nvPr>
        </p:nvSpPr>
        <p:spPr/>
        <p:txBody>
          <a:bodyPr/>
          <a:lstStyle/>
          <a:p>
            <a:r>
              <a:rPr lang="en-US" dirty="0"/>
              <a:t>Join Us for Our </a:t>
            </a:r>
            <a:r>
              <a:rPr lang="en-US"/>
              <a:t>Next Events!</a:t>
            </a:r>
            <a:endParaRPr lang="en-US" dirty="0"/>
          </a:p>
        </p:txBody>
      </p:sp>
      <p:sp>
        <p:nvSpPr>
          <p:cNvPr id="3" name="Content Placeholder 2">
            <a:extLst>
              <a:ext uri="{FF2B5EF4-FFF2-40B4-BE49-F238E27FC236}">
                <a16:creationId xmlns:a16="http://schemas.microsoft.com/office/drawing/2014/main" id="{01060278-B1F8-476D-9699-2B2CDA65B98F}"/>
              </a:ext>
            </a:extLst>
          </p:cNvPr>
          <p:cNvSpPr>
            <a:spLocks noGrp="1"/>
          </p:cNvSpPr>
          <p:nvPr>
            <p:ph idx="1"/>
          </p:nvPr>
        </p:nvSpPr>
        <p:spPr/>
        <p:txBody>
          <a:bodyPr/>
          <a:lstStyle/>
          <a:p>
            <a:r>
              <a:rPr lang="en-US" dirty="0"/>
              <a:t>October – in person networking event – Swizzle </a:t>
            </a:r>
          </a:p>
          <a:p>
            <a:r>
              <a:rPr lang="en-US" dirty="0"/>
              <a:t>November – Retirement Plans with Jim Griffin – Webinar</a:t>
            </a:r>
          </a:p>
          <a:p>
            <a:r>
              <a:rPr lang="en-US" dirty="0"/>
              <a:t>December – members holiday lunch – Maggiano’s</a:t>
            </a:r>
          </a:p>
          <a:p>
            <a:r>
              <a:rPr lang="en-US" dirty="0"/>
              <a:t>Visit our website: </a:t>
            </a:r>
            <a:br>
              <a:rPr lang="en-US" dirty="0"/>
            </a:br>
            <a:r>
              <a:rPr lang="en-US" u="sng" dirty="0"/>
              <a:t>www.dfwiscebs.org</a:t>
            </a:r>
          </a:p>
          <a:p>
            <a:endParaRPr lang="en-US" dirty="0"/>
          </a:p>
        </p:txBody>
      </p:sp>
    </p:spTree>
    <p:extLst>
      <p:ext uri="{BB962C8B-B14F-4D97-AF65-F5344CB8AC3E}">
        <p14:creationId xmlns:p14="http://schemas.microsoft.com/office/powerpoint/2010/main" val="1728973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0314"/>
            <a:ext cx="4498258" cy="4007341"/>
          </a:xfrm>
        </p:spPr>
        <p:txBody>
          <a:bodyPr>
            <a:normAutofit/>
          </a:bodyPr>
          <a:lstStyle/>
          <a:p>
            <a:r>
              <a:rPr lang="en-US" sz="2400" dirty="0"/>
              <a:t>This program qualifies for CEBS Compliance credit</a:t>
            </a:r>
          </a:p>
          <a:p>
            <a:r>
              <a:rPr lang="en-US" sz="2400" dirty="0"/>
              <a:t>Be recognized for the professional education you complete to stay up-to-date</a:t>
            </a:r>
          </a:p>
          <a:p>
            <a:r>
              <a:rPr lang="en-US" sz="2400" dirty="0"/>
              <a:t>30 credits over two calendar years to be compliant</a:t>
            </a:r>
          </a:p>
          <a:p>
            <a:r>
              <a:rPr lang="en-US" sz="2400" dirty="0"/>
              <a:t>Credits are self-reported</a:t>
            </a:r>
          </a:p>
          <a:p>
            <a:pPr lvl="1"/>
            <a:endParaRPr lang="en-US" sz="2000" dirty="0"/>
          </a:p>
        </p:txBody>
      </p:sp>
      <p:sp>
        <p:nvSpPr>
          <p:cNvPr id="11" name="Title 10">
            <a:extLst>
              <a:ext uri="{FF2B5EF4-FFF2-40B4-BE49-F238E27FC236}">
                <a16:creationId xmlns:a16="http://schemas.microsoft.com/office/drawing/2014/main" id="{D52A6B69-DA9A-3EC8-9693-3BBDCEE746D8}"/>
              </a:ext>
            </a:extLst>
          </p:cNvPr>
          <p:cNvSpPr>
            <a:spLocks noGrp="1"/>
          </p:cNvSpPr>
          <p:nvPr>
            <p:ph type="title"/>
          </p:nvPr>
        </p:nvSpPr>
        <p:spPr/>
        <p:txBody>
          <a:bodyPr/>
          <a:lstStyle/>
          <a:p>
            <a:r>
              <a:rPr lang="en-US" dirty="0"/>
              <a:t>Self-Report Your Credit</a:t>
            </a:r>
          </a:p>
        </p:txBody>
      </p:sp>
      <p:pic>
        <p:nvPicPr>
          <p:cNvPr id="8" name="Picture 7">
            <a:extLst>
              <a:ext uri="{FF2B5EF4-FFF2-40B4-BE49-F238E27FC236}">
                <a16:creationId xmlns:a16="http://schemas.microsoft.com/office/drawing/2014/main" id="{7E77E397-988D-B380-F18A-0D5E419D97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6681">
            <a:off x="7066994" y="680303"/>
            <a:ext cx="1546675" cy="3588737"/>
          </a:xfrm>
          <a:prstGeom prst="rect">
            <a:avLst/>
          </a:prstGeom>
          <a:ln w="6350">
            <a:solidFill>
              <a:schemeClr val="bg1">
                <a:lumMod val="65000"/>
              </a:schemeClr>
            </a:solidFill>
          </a:ln>
          <a:effectLst/>
        </p:spPr>
      </p:pic>
      <p:grpSp>
        <p:nvGrpSpPr>
          <p:cNvPr id="16" name="Group 15">
            <a:extLst>
              <a:ext uri="{FF2B5EF4-FFF2-40B4-BE49-F238E27FC236}">
                <a16:creationId xmlns:a16="http://schemas.microsoft.com/office/drawing/2014/main" id="{3C84F326-D93C-D2B5-6B7F-E6E0CA3440F7}"/>
              </a:ext>
            </a:extLst>
          </p:cNvPr>
          <p:cNvGrpSpPr/>
          <p:nvPr/>
        </p:nvGrpSpPr>
        <p:grpSpPr>
          <a:xfrm>
            <a:off x="5241426" y="1433418"/>
            <a:ext cx="1454343" cy="2011247"/>
            <a:chOff x="5241426" y="1433418"/>
            <a:chExt cx="1454343" cy="2011247"/>
          </a:xfrm>
        </p:grpSpPr>
        <p:pic>
          <p:nvPicPr>
            <p:cNvPr id="9" name="Picture 8">
              <a:extLst>
                <a:ext uri="{FF2B5EF4-FFF2-40B4-BE49-F238E27FC236}">
                  <a16:creationId xmlns:a16="http://schemas.microsoft.com/office/drawing/2014/main" id="{FF9E43DC-CD6C-F9E0-6DC7-0012925A7B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5144" y="1433418"/>
              <a:ext cx="1436934" cy="1436934"/>
            </a:xfrm>
            <a:prstGeom prst="rect">
              <a:avLst/>
            </a:prstGeom>
          </p:spPr>
        </p:pic>
        <p:sp>
          <p:nvSpPr>
            <p:cNvPr id="10" name="TextBox 9">
              <a:extLst>
                <a:ext uri="{FF2B5EF4-FFF2-40B4-BE49-F238E27FC236}">
                  <a16:creationId xmlns:a16="http://schemas.microsoft.com/office/drawing/2014/main" id="{6B0D64BA-6666-6221-D426-3139F757C888}"/>
                </a:ext>
              </a:extLst>
            </p:cNvPr>
            <p:cNvSpPr txBox="1"/>
            <p:nvPr/>
          </p:nvSpPr>
          <p:spPr>
            <a:xfrm>
              <a:off x="5241426" y="3013778"/>
              <a:ext cx="1454343" cy="430887"/>
            </a:xfrm>
            <a:prstGeom prst="rect">
              <a:avLst/>
            </a:prstGeom>
            <a:solidFill>
              <a:schemeClr val="tx2"/>
            </a:solidFill>
            <a:ln>
              <a:noFill/>
            </a:ln>
            <a:effectLst/>
          </p:spPr>
          <p:txBody>
            <a:bodyPr wrap="square" rtlCol="0">
              <a:spAutoFit/>
            </a:bodyPr>
            <a:lstStyle/>
            <a:p>
              <a:pPr algn="ctr"/>
              <a:r>
                <a:rPr lang="en-US" sz="1100" b="1" dirty="0">
                  <a:solidFill>
                    <a:schemeClr val="bg1"/>
                  </a:solidFill>
                </a:rPr>
                <a:t>Scan the QR Code to Self-Report!</a:t>
              </a:r>
            </a:p>
          </p:txBody>
        </p:sp>
      </p:grpSp>
    </p:spTree>
    <p:extLst>
      <p:ext uri="{BB962C8B-B14F-4D97-AF65-F5344CB8AC3E}">
        <p14:creationId xmlns:p14="http://schemas.microsoft.com/office/powerpoint/2010/main" val="1789307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035D99-FC1E-4055-B8D8-46CB91E65877}"/>
              </a:ext>
            </a:extLst>
          </p:cNvPr>
          <p:cNvSpPr>
            <a:spLocks noGrp="1"/>
          </p:cNvSpPr>
          <p:nvPr>
            <p:ph type="ctrTitle"/>
          </p:nvPr>
        </p:nvSpPr>
        <p:spPr>
          <a:xfrm>
            <a:off x="1143000" y="1853975"/>
            <a:ext cx="6858000" cy="1790700"/>
          </a:xfrm>
        </p:spPr>
        <p:txBody>
          <a:bodyPr/>
          <a:lstStyle/>
          <a:p>
            <a:r>
              <a:rPr lang="en-US" dirty="0">
                <a:solidFill>
                  <a:schemeClr val="tx1"/>
                </a:solidFill>
              </a:rPr>
              <a:t>Thank You to our Sponsors</a:t>
            </a:r>
          </a:p>
        </p:txBody>
      </p:sp>
      <p:pic>
        <p:nvPicPr>
          <p:cNvPr id="6" name="Picture 5">
            <a:extLst>
              <a:ext uri="{FF2B5EF4-FFF2-40B4-BE49-F238E27FC236}">
                <a16:creationId xmlns:a16="http://schemas.microsoft.com/office/drawing/2014/main" id="{06B02C1C-FBDA-4845-B75D-D8ED50D74AD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98170" y="3806342"/>
            <a:ext cx="2550740" cy="516817"/>
          </a:xfrm>
          <a:prstGeom prst="rect">
            <a:avLst/>
          </a:prstGeom>
        </p:spPr>
      </p:pic>
      <p:pic>
        <p:nvPicPr>
          <p:cNvPr id="7" name="Picture 6">
            <a:extLst>
              <a:ext uri="{FF2B5EF4-FFF2-40B4-BE49-F238E27FC236}">
                <a16:creationId xmlns:a16="http://schemas.microsoft.com/office/drawing/2014/main" id="{F44AB8AC-3EB3-4CA0-B468-9B1127F94E6E}"/>
              </a:ext>
            </a:extLst>
          </p:cNvPr>
          <p:cNvPicPr>
            <a:picLocks noChangeAspect="1"/>
          </p:cNvPicPr>
          <p:nvPr/>
        </p:nvPicPr>
        <p:blipFill>
          <a:blip r:embed="rId4"/>
          <a:stretch>
            <a:fillRect/>
          </a:stretch>
        </p:blipFill>
        <p:spPr>
          <a:xfrm>
            <a:off x="4881508" y="3722854"/>
            <a:ext cx="2028578" cy="683791"/>
          </a:xfrm>
          <a:prstGeom prst="rect">
            <a:avLst/>
          </a:prstGeom>
        </p:spPr>
      </p:pic>
    </p:spTree>
    <p:extLst>
      <p:ext uri="{BB962C8B-B14F-4D97-AF65-F5344CB8AC3E}">
        <p14:creationId xmlns:p14="http://schemas.microsoft.com/office/powerpoint/2010/main" val="3616975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52920F78-18C0-4707-968B-48D19EE5D0F3}"/>
              </a:ext>
            </a:extLst>
          </p:cNvPr>
          <p:cNvSpPr>
            <a:spLocks noGrp="1"/>
          </p:cNvSpPr>
          <p:nvPr>
            <p:ph sz="quarter" idx="14"/>
          </p:nvPr>
        </p:nvSpPr>
        <p:spPr>
          <a:xfrm>
            <a:off x="570172" y="3689023"/>
            <a:ext cx="3831206" cy="340519"/>
          </a:xfrm>
        </p:spPr>
        <p:txBody>
          <a:bodyPr/>
          <a:lstStyle/>
          <a:p>
            <a:r>
              <a:rPr lang="en-US"/>
              <a:t>Kirsten Garcia</a:t>
            </a:r>
          </a:p>
        </p:txBody>
      </p:sp>
      <p:sp>
        <p:nvSpPr>
          <p:cNvPr id="10" name="Content Placeholder 9">
            <a:extLst>
              <a:ext uri="{FF2B5EF4-FFF2-40B4-BE49-F238E27FC236}">
                <a16:creationId xmlns:a16="http://schemas.microsoft.com/office/drawing/2014/main" id="{AC817CC5-316F-4A21-85D7-0F53A34D0BB8}"/>
              </a:ext>
            </a:extLst>
          </p:cNvPr>
          <p:cNvSpPr>
            <a:spLocks noGrp="1"/>
          </p:cNvSpPr>
          <p:nvPr>
            <p:ph sz="quarter" idx="15"/>
          </p:nvPr>
        </p:nvSpPr>
        <p:spPr/>
        <p:txBody>
          <a:bodyPr/>
          <a:lstStyle/>
          <a:p>
            <a:r>
              <a:rPr lang="en-US"/>
              <a:t>September 14, 2023</a:t>
            </a:r>
          </a:p>
        </p:txBody>
      </p:sp>
      <p:sp>
        <p:nvSpPr>
          <p:cNvPr id="7" name="Title 6">
            <a:extLst>
              <a:ext uri="{FF2B5EF4-FFF2-40B4-BE49-F238E27FC236}">
                <a16:creationId xmlns:a16="http://schemas.microsoft.com/office/drawing/2014/main" id="{7F9C3B0D-7514-4BD2-96D8-7759A5157C15}"/>
              </a:ext>
            </a:extLst>
          </p:cNvPr>
          <p:cNvSpPr>
            <a:spLocks noGrp="1"/>
          </p:cNvSpPr>
          <p:nvPr>
            <p:ph type="title"/>
          </p:nvPr>
        </p:nvSpPr>
        <p:spPr/>
        <p:txBody>
          <a:bodyPr>
            <a:normAutofit/>
          </a:bodyPr>
          <a:lstStyle/>
          <a:p>
            <a:r>
              <a:rPr lang="en-US"/>
              <a:t>Legal Update</a:t>
            </a:r>
          </a:p>
        </p:txBody>
      </p:sp>
      <p:sp>
        <p:nvSpPr>
          <p:cNvPr id="11" name="Content Placeholder 10">
            <a:extLst>
              <a:ext uri="{FF2B5EF4-FFF2-40B4-BE49-F238E27FC236}">
                <a16:creationId xmlns:a16="http://schemas.microsoft.com/office/drawing/2014/main" id="{F24FD817-D36A-4148-B3A1-8F2278079336}"/>
              </a:ext>
            </a:extLst>
          </p:cNvPr>
          <p:cNvSpPr>
            <a:spLocks noGrp="1"/>
          </p:cNvSpPr>
          <p:nvPr>
            <p:ph sz="quarter" idx="16"/>
          </p:nvPr>
        </p:nvSpPr>
        <p:spPr/>
        <p:txBody>
          <a:bodyPr/>
          <a:lstStyle/>
          <a:p>
            <a:r>
              <a:rPr lang="en-US"/>
              <a:t>ISCEBS DFW Chapter</a:t>
            </a:r>
          </a:p>
        </p:txBody>
      </p:sp>
      <p:pic>
        <p:nvPicPr>
          <p:cNvPr id="2" name="Picture Placeholder 1">
            <a:extLst>
              <a:ext uri="{FF2B5EF4-FFF2-40B4-BE49-F238E27FC236}">
                <a16:creationId xmlns:a16="http://schemas.microsoft.com/office/drawing/2014/main" id="{AB36EAE8-25D1-4A79-AAF2-5009A73DCA3C}"/>
              </a:ext>
            </a:extLst>
          </p:cNvPr>
          <p:cNvPicPr>
            <a:picLocks noGrp="1" noChangeAspect="1"/>
          </p:cNvPicPr>
          <p:nvPr>
            <p:ph type="pic" sz="quarter" idx="13"/>
          </p:nvPr>
        </p:nvPicPr>
        <p:blipFill>
          <a:blip r:embed="rId3"/>
          <a:srcRect l="39" r="39"/>
          <a:stretch>
            <a:fillRect/>
          </a:stretch>
        </p:blipFill>
        <p:spPr>
          <a:prstGeom prst="rect">
            <a:avLst/>
          </a:prstGeom>
        </p:spPr>
      </p:pic>
    </p:spTree>
    <p:extLst>
      <p:ext uri="{BB962C8B-B14F-4D97-AF65-F5344CB8AC3E}">
        <p14:creationId xmlns:p14="http://schemas.microsoft.com/office/powerpoint/2010/main" val="348552357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DB7AD-2AE7-4206-99A8-7E26A7A42ABF}"/>
              </a:ext>
            </a:extLst>
          </p:cNvPr>
          <p:cNvSpPr>
            <a:spLocks noGrp="1"/>
          </p:cNvSpPr>
          <p:nvPr>
            <p:ph type="title"/>
          </p:nvPr>
        </p:nvSpPr>
        <p:spPr/>
        <p:txBody>
          <a:bodyPr/>
          <a:lstStyle/>
          <a:p>
            <a:r>
              <a:rPr lang="en-US"/>
              <a:t>Health &amp; Welfare Plans: Compliance Check</a:t>
            </a:r>
          </a:p>
        </p:txBody>
      </p:sp>
      <p:sp>
        <p:nvSpPr>
          <p:cNvPr id="3" name="Content Placeholder 2">
            <a:extLst>
              <a:ext uri="{FF2B5EF4-FFF2-40B4-BE49-F238E27FC236}">
                <a16:creationId xmlns:a16="http://schemas.microsoft.com/office/drawing/2014/main" id="{4258DAED-63BC-4D98-9C1E-47F7156B07A7}"/>
              </a:ext>
            </a:extLst>
          </p:cNvPr>
          <p:cNvSpPr>
            <a:spLocks noGrp="1"/>
          </p:cNvSpPr>
          <p:nvPr>
            <p:ph idx="1"/>
          </p:nvPr>
        </p:nvSpPr>
        <p:spPr>
          <a:xfrm>
            <a:off x="628651" y="1369219"/>
            <a:ext cx="7886699" cy="3545681"/>
          </a:xfrm>
        </p:spPr>
        <p:txBody>
          <a:bodyPr>
            <a:normAutofit lnSpcReduction="10000"/>
          </a:bodyPr>
          <a:lstStyle/>
          <a:p>
            <a:r>
              <a:rPr lang="en-US"/>
              <a:t>Broker / consultant compensation disclosures</a:t>
            </a:r>
            <a:endParaRPr lang="en-US" sz="900"/>
          </a:p>
          <a:p>
            <a:r>
              <a:rPr lang="en-US"/>
              <a:t>NQTL comparative analysis / ABA therapy</a:t>
            </a:r>
          </a:p>
          <a:p>
            <a:r>
              <a:rPr lang="en-US"/>
              <a:t>Gag clause attestation</a:t>
            </a:r>
          </a:p>
          <a:p>
            <a:r>
              <a:rPr lang="en-US"/>
              <a:t>Verification of EOIs before remitting premiums</a:t>
            </a:r>
          </a:p>
          <a:p>
            <a:r>
              <a:rPr lang="en-US"/>
              <a:t>Plan Administrator and delegation of authority</a:t>
            </a:r>
          </a:p>
          <a:p>
            <a:pPr lvl="1"/>
            <a:r>
              <a:rPr lang="en-US"/>
              <a:t>Plan Administrator listed on Form 5500</a:t>
            </a:r>
          </a:p>
          <a:p>
            <a:r>
              <a:rPr lang="en-US"/>
              <a:t>Monitoring service providers (especially TPAs)</a:t>
            </a:r>
          </a:p>
          <a:p>
            <a:pPr lvl="1"/>
            <a:r>
              <a:rPr lang="en-US"/>
              <a:t>Kraft Heinz sued Aetna: cross-plan offsets; repriced/reprocessed to pay providers less and keep difference; less rigorous claims adjudication stds for self-funded plans</a:t>
            </a:r>
          </a:p>
          <a:p>
            <a:pPr lvl="1"/>
            <a:r>
              <a:rPr lang="en-US"/>
              <a:t>DOL sued/fined employer for improper claims adjudication</a:t>
            </a:r>
          </a:p>
          <a:p>
            <a:pPr lvl="1"/>
            <a:r>
              <a:rPr lang="en-US"/>
              <a:t>Cases involving inadequate denial letters</a:t>
            </a:r>
          </a:p>
          <a:p>
            <a:r>
              <a:rPr lang="en-US"/>
              <a:t>Oklahoma PBM law preempted by ERISA</a:t>
            </a:r>
          </a:p>
          <a:p>
            <a:endParaRPr lang="en-US"/>
          </a:p>
        </p:txBody>
      </p:sp>
      <p:sp>
        <p:nvSpPr>
          <p:cNvPr id="19" name="Slide Number Placeholder 18">
            <a:extLst>
              <a:ext uri="{FF2B5EF4-FFF2-40B4-BE49-F238E27FC236}">
                <a16:creationId xmlns:a16="http://schemas.microsoft.com/office/drawing/2014/main" id="{2CCB89FB-C4E6-4A7D-B334-361BAC000CB7}"/>
              </a:ext>
            </a:extLst>
          </p:cNvPr>
          <p:cNvSpPr>
            <a:spLocks noGrp="1"/>
          </p:cNvSpPr>
          <p:nvPr>
            <p:ph type="sldNum" sz="quarter" idx="12"/>
          </p:nvPr>
        </p:nvSpPr>
        <p:spPr/>
        <p:txBody>
          <a:bodyPr/>
          <a:lstStyle/>
          <a:p>
            <a:pPr defTabSz="685800"/>
            <a:fld id="{3487E17C-00F2-43F7-9117-163ACF173A2A}" type="slidenum">
              <a:rPr lang="en-US">
                <a:solidFill>
                  <a:srgbClr val="978C8F"/>
                </a:solidFill>
                <a:latin typeface="IBM Plex Sans"/>
                <a:cs typeface="Arial"/>
              </a:rPr>
              <a:pPr defTabSz="685800"/>
              <a:t>6</a:t>
            </a:fld>
            <a:endParaRPr lang="en-US">
              <a:solidFill>
                <a:srgbClr val="978C8F"/>
              </a:solidFill>
              <a:latin typeface="IBM Plex Sans"/>
              <a:cs typeface="Arial"/>
            </a:endParaRPr>
          </a:p>
        </p:txBody>
      </p:sp>
    </p:spTree>
    <p:extLst>
      <p:ext uri="{BB962C8B-B14F-4D97-AF65-F5344CB8AC3E}">
        <p14:creationId xmlns:p14="http://schemas.microsoft.com/office/powerpoint/2010/main" val="184760398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61FA6842-0F7A-4CDB-B5E4-4F26267D7F3B}"/>
              </a:ext>
            </a:extLst>
          </p:cNvPr>
          <p:cNvSpPr>
            <a:spLocks noGrp="1"/>
          </p:cNvSpPr>
          <p:nvPr>
            <p:ph type="sldNum" sz="quarter" idx="4294967295"/>
          </p:nvPr>
        </p:nvSpPr>
        <p:spPr>
          <a:xfrm>
            <a:off x="8780860" y="4767263"/>
            <a:ext cx="363140" cy="273844"/>
          </a:xfrm>
        </p:spPr>
        <p:txBody>
          <a:bodyPr/>
          <a:lstStyle/>
          <a:p>
            <a:pPr defTabSz="685800"/>
            <a:fld id="{3487E17C-00F2-43F7-9117-163ACF173A2A}" type="slidenum">
              <a:rPr lang="en-US">
                <a:solidFill>
                  <a:srgbClr val="978C8F"/>
                </a:solidFill>
                <a:latin typeface="IBM Plex Sans"/>
                <a:cs typeface="Arial"/>
              </a:rPr>
              <a:pPr defTabSz="685800"/>
              <a:t>7</a:t>
            </a:fld>
            <a:endParaRPr lang="en-US">
              <a:solidFill>
                <a:srgbClr val="978C8F"/>
              </a:solidFill>
              <a:latin typeface="IBM Plex Sans"/>
              <a:cs typeface="Arial"/>
            </a:endParaRPr>
          </a:p>
        </p:txBody>
      </p:sp>
    </p:spTree>
    <p:extLst>
      <p:ext uri="{BB962C8B-B14F-4D97-AF65-F5344CB8AC3E}">
        <p14:creationId xmlns:p14="http://schemas.microsoft.com/office/powerpoint/2010/main" val="287807475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035D99-FC1E-4055-B8D8-46CB91E65877}"/>
              </a:ext>
            </a:extLst>
          </p:cNvPr>
          <p:cNvSpPr>
            <a:spLocks noGrp="1"/>
          </p:cNvSpPr>
          <p:nvPr>
            <p:ph type="ctrTitle"/>
          </p:nvPr>
        </p:nvSpPr>
        <p:spPr>
          <a:xfrm>
            <a:off x="930262" y="1413774"/>
            <a:ext cx="6858000" cy="1790700"/>
          </a:xfrm>
        </p:spPr>
        <p:txBody>
          <a:bodyPr/>
          <a:lstStyle/>
          <a:p>
            <a:r>
              <a:rPr lang="en-US" dirty="0"/>
              <a:t>Today’s Speaker &amp; Topic</a:t>
            </a:r>
          </a:p>
        </p:txBody>
      </p:sp>
      <p:sp>
        <p:nvSpPr>
          <p:cNvPr id="5" name="Subtitle 4">
            <a:extLst>
              <a:ext uri="{FF2B5EF4-FFF2-40B4-BE49-F238E27FC236}">
                <a16:creationId xmlns:a16="http://schemas.microsoft.com/office/drawing/2014/main" id="{8A7CA984-554D-4A92-8AEA-7EB29AF29A8B}"/>
              </a:ext>
            </a:extLst>
          </p:cNvPr>
          <p:cNvSpPr>
            <a:spLocks noGrp="1"/>
          </p:cNvSpPr>
          <p:nvPr>
            <p:ph type="subTitle" idx="1"/>
          </p:nvPr>
        </p:nvSpPr>
        <p:spPr>
          <a:xfrm>
            <a:off x="-96253" y="3031958"/>
            <a:ext cx="8915400" cy="1790700"/>
          </a:xfrm>
        </p:spPr>
        <p:txBody>
          <a:bodyPr>
            <a:noAutofit/>
          </a:bodyPr>
          <a:lstStyle/>
          <a:p>
            <a:pPr lvl="1">
              <a:defRPr/>
            </a:pPr>
            <a:endParaRPr lang="en-US" sz="2700" dirty="0">
              <a:solidFill>
                <a:schemeClr val="accent1"/>
              </a:solidFill>
            </a:endParaRPr>
          </a:p>
          <a:p>
            <a:pPr lvl="1">
              <a:defRPr/>
            </a:pPr>
            <a:r>
              <a:rPr lang="en-US" sz="3300" dirty="0">
                <a:solidFill>
                  <a:schemeClr val="accent1"/>
                </a:solidFill>
              </a:rPr>
              <a:t>Buddy Pusateri</a:t>
            </a:r>
          </a:p>
          <a:p>
            <a:pPr lvl="1">
              <a:defRPr/>
            </a:pPr>
            <a:r>
              <a:rPr lang="en-US" sz="2400" b="1" dirty="0">
                <a:solidFill>
                  <a:srgbClr val="000000"/>
                </a:solidFill>
                <a:latin typeface="Geneva" panose="020B0503030404040204" pitchFamily="34" charset="0"/>
              </a:rPr>
              <a:t>The Landscape of PBMs &amp; Pharmacy</a:t>
            </a:r>
            <a:endParaRPr lang="en-US" sz="2100" b="1" dirty="0">
              <a:solidFill>
                <a:srgbClr val="000000"/>
              </a:solidFill>
              <a:latin typeface="Geneva" panose="020B0503030404040204" pitchFamily="34" charset="0"/>
            </a:endParaRPr>
          </a:p>
        </p:txBody>
      </p:sp>
    </p:spTree>
    <p:extLst>
      <p:ext uri="{BB962C8B-B14F-4D97-AF65-F5344CB8AC3E}">
        <p14:creationId xmlns:p14="http://schemas.microsoft.com/office/powerpoint/2010/main" val="2230628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3A3B9-63E8-412A-8CDD-3B7A42DD6BD3}"/>
              </a:ext>
            </a:extLst>
          </p:cNvPr>
          <p:cNvSpPr>
            <a:spLocks noGrp="1"/>
          </p:cNvSpPr>
          <p:nvPr>
            <p:ph type="title"/>
          </p:nvPr>
        </p:nvSpPr>
        <p:spPr/>
        <p:txBody>
          <a:bodyPr/>
          <a:lstStyle/>
          <a:p>
            <a:r>
              <a:rPr lang="en-US" dirty="0"/>
              <a:t>Buddy Pusateri</a:t>
            </a:r>
          </a:p>
        </p:txBody>
      </p:sp>
      <p:sp>
        <p:nvSpPr>
          <p:cNvPr id="3" name="Text Placeholder 2">
            <a:extLst>
              <a:ext uri="{FF2B5EF4-FFF2-40B4-BE49-F238E27FC236}">
                <a16:creationId xmlns:a16="http://schemas.microsoft.com/office/drawing/2014/main" id="{25D23B81-8A60-44A7-A6B6-5937CF7E7F87}"/>
              </a:ext>
            </a:extLst>
          </p:cNvPr>
          <p:cNvSpPr>
            <a:spLocks noGrp="1"/>
          </p:cNvSpPr>
          <p:nvPr>
            <p:ph type="body" sz="quarter" idx="13"/>
          </p:nvPr>
        </p:nvSpPr>
        <p:spPr>
          <a:xfrm>
            <a:off x="342898" y="617220"/>
            <a:ext cx="8136083" cy="346249"/>
          </a:xfrm>
        </p:spPr>
        <p:txBody>
          <a:bodyPr/>
          <a:lstStyle/>
          <a:p>
            <a:pPr indent="0">
              <a:buNone/>
            </a:pPr>
            <a:r>
              <a:rPr lang="en-US" dirty="0"/>
              <a:t>National Sales Vice President – Optum Rx</a:t>
            </a:r>
          </a:p>
        </p:txBody>
      </p:sp>
      <p:sp>
        <p:nvSpPr>
          <p:cNvPr id="7" name="TextBox 6">
            <a:extLst>
              <a:ext uri="{FF2B5EF4-FFF2-40B4-BE49-F238E27FC236}">
                <a16:creationId xmlns:a16="http://schemas.microsoft.com/office/drawing/2014/main" id="{9CE7F6B2-E13F-405C-A1BB-C813B64495B6}"/>
              </a:ext>
            </a:extLst>
          </p:cNvPr>
          <p:cNvSpPr txBox="1"/>
          <p:nvPr/>
        </p:nvSpPr>
        <p:spPr bwMode="gray">
          <a:xfrm>
            <a:off x="2908717" y="1246000"/>
            <a:ext cx="5275211" cy="184666"/>
          </a:xfrm>
          <a:prstGeom prst="rect">
            <a:avLst/>
          </a:prstGeom>
          <a:noFill/>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spcBef>
                <a:spcPts val="450"/>
              </a:spcBef>
            </a:pPr>
            <a:r>
              <a:rPr lang="en-US" sz="1200" dirty="0">
                <a:solidFill>
                  <a:srgbClr val="002477"/>
                </a:solidFill>
                <a:latin typeface="Arial"/>
                <a:cs typeface="Arial"/>
              </a:rPr>
              <a:t>8+ Years in the PBM industry</a:t>
            </a:r>
          </a:p>
        </p:txBody>
      </p:sp>
      <p:sp>
        <p:nvSpPr>
          <p:cNvPr id="8" name="TextBox 7">
            <a:extLst>
              <a:ext uri="{FF2B5EF4-FFF2-40B4-BE49-F238E27FC236}">
                <a16:creationId xmlns:a16="http://schemas.microsoft.com/office/drawing/2014/main" id="{513B093A-C6C5-42A6-8E0F-7A342CC84BCB}"/>
              </a:ext>
            </a:extLst>
          </p:cNvPr>
          <p:cNvSpPr txBox="1"/>
          <p:nvPr/>
        </p:nvSpPr>
        <p:spPr bwMode="gray">
          <a:xfrm>
            <a:off x="1834562" y="1246001"/>
            <a:ext cx="1074155" cy="369332"/>
          </a:xfrm>
          <a:prstGeom prst="rect">
            <a:avLst/>
          </a:prstGeom>
          <a:noFill/>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spcBef>
                <a:spcPts val="450"/>
              </a:spcBef>
            </a:pPr>
            <a:r>
              <a:rPr lang="en-US" sz="1200" b="1">
                <a:solidFill>
                  <a:srgbClr val="002477"/>
                </a:solidFill>
                <a:latin typeface="Arial"/>
                <a:cs typeface="Arial"/>
              </a:rPr>
              <a:t>Years of experience:</a:t>
            </a:r>
          </a:p>
        </p:txBody>
      </p:sp>
      <p:sp>
        <p:nvSpPr>
          <p:cNvPr id="9" name="TextBox 8">
            <a:extLst>
              <a:ext uri="{FF2B5EF4-FFF2-40B4-BE49-F238E27FC236}">
                <a16:creationId xmlns:a16="http://schemas.microsoft.com/office/drawing/2014/main" id="{1B55B506-27D7-40CC-9027-740E0552460E}"/>
              </a:ext>
            </a:extLst>
          </p:cNvPr>
          <p:cNvSpPr txBox="1"/>
          <p:nvPr/>
        </p:nvSpPr>
        <p:spPr bwMode="gray">
          <a:xfrm>
            <a:off x="2908717" y="1805531"/>
            <a:ext cx="5275211" cy="682238"/>
          </a:xfrm>
          <a:prstGeom prst="rect">
            <a:avLst/>
          </a:prstGeom>
          <a:noFill/>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spcBef>
                <a:spcPts val="450"/>
              </a:spcBef>
            </a:pPr>
            <a:r>
              <a:rPr lang="en-US" sz="1200" dirty="0">
                <a:solidFill>
                  <a:srgbClr val="002477"/>
                </a:solidFill>
                <a:latin typeface="Arial"/>
                <a:cs typeface="Arial"/>
              </a:rPr>
              <a:t>University of Wisconsin-Stevens Point</a:t>
            </a:r>
          </a:p>
          <a:p>
            <a:pPr defTabSz="685800">
              <a:spcBef>
                <a:spcPts val="450"/>
              </a:spcBef>
            </a:pPr>
            <a:r>
              <a:rPr lang="en-US" sz="1200" dirty="0">
                <a:solidFill>
                  <a:srgbClr val="002477"/>
                </a:solidFill>
                <a:latin typeface="Arial"/>
                <a:cs typeface="Arial"/>
              </a:rPr>
              <a:t>Bachelor of Science in Business Administration and Economics</a:t>
            </a:r>
          </a:p>
          <a:p>
            <a:pPr defTabSz="685800">
              <a:spcBef>
                <a:spcPts val="450"/>
              </a:spcBef>
            </a:pPr>
            <a:r>
              <a:rPr lang="en-US" sz="1200" dirty="0">
                <a:solidFill>
                  <a:srgbClr val="002477"/>
                </a:solidFill>
                <a:latin typeface="Arial"/>
                <a:cs typeface="Arial"/>
              </a:rPr>
              <a:t> </a:t>
            </a:r>
          </a:p>
        </p:txBody>
      </p:sp>
      <p:sp>
        <p:nvSpPr>
          <p:cNvPr id="10" name="TextBox 9">
            <a:extLst>
              <a:ext uri="{FF2B5EF4-FFF2-40B4-BE49-F238E27FC236}">
                <a16:creationId xmlns:a16="http://schemas.microsoft.com/office/drawing/2014/main" id="{D53ADA5A-7B0A-4973-A8FB-48B3837B8B7B}"/>
              </a:ext>
            </a:extLst>
          </p:cNvPr>
          <p:cNvSpPr txBox="1"/>
          <p:nvPr/>
        </p:nvSpPr>
        <p:spPr bwMode="gray">
          <a:xfrm>
            <a:off x="1834562" y="1805531"/>
            <a:ext cx="1074155" cy="184666"/>
          </a:xfrm>
          <a:prstGeom prst="rect">
            <a:avLst/>
          </a:prstGeom>
          <a:noFill/>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spcBef>
                <a:spcPts val="450"/>
              </a:spcBef>
            </a:pPr>
            <a:r>
              <a:rPr lang="en-US" sz="1200" b="1">
                <a:solidFill>
                  <a:srgbClr val="002477"/>
                </a:solidFill>
                <a:latin typeface="Arial"/>
                <a:cs typeface="Arial"/>
              </a:rPr>
              <a:t>Education:</a:t>
            </a:r>
          </a:p>
        </p:txBody>
      </p:sp>
      <p:sp>
        <p:nvSpPr>
          <p:cNvPr id="11" name="TextBox 10">
            <a:extLst>
              <a:ext uri="{FF2B5EF4-FFF2-40B4-BE49-F238E27FC236}">
                <a16:creationId xmlns:a16="http://schemas.microsoft.com/office/drawing/2014/main" id="{AD59DF3F-7266-4629-AF30-8BA439027D94}"/>
              </a:ext>
            </a:extLst>
          </p:cNvPr>
          <p:cNvSpPr txBox="1"/>
          <p:nvPr/>
        </p:nvSpPr>
        <p:spPr bwMode="gray">
          <a:xfrm>
            <a:off x="1834562" y="2616996"/>
            <a:ext cx="6964157" cy="2095445"/>
          </a:xfrm>
          <a:prstGeom prst="rect">
            <a:avLst/>
          </a:prstGeom>
          <a:noFill/>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spcBef>
                <a:spcPts val="450"/>
              </a:spcBef>
            </a:pPr>
            <a:r>
              <a:rPr lang="en-US" sz="1200" dirty="0">
                <a:solidFill>
                  <a:srgbClr val="002477"/>
                </a:solidFill>
                <a:latin typeface="Arial"/>
                <a:cs typeface="Arial"/>
              </a:rPr>
              <a:t>Buddy is a National Sales Vice President with Optum Rx.  His role was a new addition to the Optum Rx team when he started in early 2023. He leads a team that is dedicated to growing Optum Rx’s business integrated with UHC and UMR by identifying solutions based on the customer and consultant needs.</a:t>
            </a:r>
          </a:p>
          <a:p>
            <a:pPr defTabSz="685800">
              <a:spcBef>
                <a:spcPts val="450"/>
              </a:spcBef>
            </a:pPr>
            <a:r>
              <a:rPr lang="en-US" sz="1200" dirty="0">
                <a:solidFill>
                  <a:srgbClr val="002477"/>
                </a:solidFill>
                <a:latin typeface="Arial"/>
                <a:cs typeface="Arial"/>
              </a:rPr>
              <a:t>Prior to joining Optum Rx, Buddy worked for UnitedHealthcare’s Texas market as a Pharmacy Specialist where he was dedicated to retaining and growing their integrated pharmacy book of business.  Before joining UHC, Buddy started his PBM career with CVS Health where he was a Strategic Account Executive.  In this role, he oversaw client relationships for national sized coalition clients.  Buddy was an Account Manager and Account Executive for CVS Health where he learned the operational and strategic aspects of Pharmacy Benefits </a:t>
            </a:r>
            <a:r>
              <a:rPr lang="en-US" sz="1200">
                <a:solidFill>
                  <a:srgbClr val="002477"/>
                </a:solidFill>
                <a:latin typeface="Arial"/>
                <a:cs typeface="Arial"/>
              </a:rPr>
              <a:t>Management prior to </a:t>
            </a:r>
            <a:r>
              <a:rPr lang="en-US" sz="1200" dirty="0">
                <a:solidFill>
                  <a:srgbClr val="002477"/>
                </a:solidFill>
                <a:latin typeface="Arial"/>
                <a:cs typeface="Arial"/>
              </a:rPr>
              <a:t>moving into the Strategic Account Executive role.  In his free time, he enjoys spending time with his fiancé, Esmira and his son, Maddox.  He also enjoys playing guitar and drums, baseball, cooking and the outdoors.  </a:t>
            </a:r>
          </a:p>
        </p:txBody>
      </p:sp>
      <p:sp>
        <p:nvSpPr>
          <p:cNvPr id="12" name="TextBox 11">
            <a:extLst>
              <a:ext uri="{FF2B5EF4-FFF2-40B4-BE49-F238E27FC236}">
                <a16:creationId xmlns:a16="http://schemas.microsoft.com/office/drawing/2014/main" id="{168B3F0B-ACBD-4FF0-8AC1-3C2A33852A8F}"/>
              </a:ext>
            </a:extLst>
          </p:cNvPr>
          <p:cNvSpPr txBox="1"/>
          <p:nvPr/>
        </p:nvSpPr>
        <p:spPr bwMode="gray">
          <a:xfrm>
            <a:off x="342898" y="2615104"/>
            <a:ext cx="1594886" cy="184666"/>
          </a:xfrm>
          <a:prstGeom prst="rect">
            <a:avLst/>
          </a:prstGeom>
          <a:noFill/>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spcBef>
                <a:spcPts val="450"/>
              </a:spcBef>
            </a:pPr>
            <a:r>
              <a:rPr lang="en-US" sz="1200" b="1" dirty="0">
                <a:solidFill>
                  <a:srgbClr val="002477"/>
                </a:solidFill>
                <a:latin typeface="Arial"/>
                <a:cs typeface="Arial"/>
              </a:rPr>
              <a:t>Background:</a:t>
            </a:r>
          </a:p>
        </p:txBody>
      </p:sp>
      <p:sp>
        <p:nvSpPr>
          <p:cNvPr id="15" name="Slide Number Placeholder 4"/>
          <p:cNvSpPr>
            <a:spLocks noGrp="1"/>
          </p:cNvSpPr>
          <p:nvPr>
            <p:ph type="sldNum" sz="quarter" idx="12"/>
          </p:nvPr>
        </p:nvSpPr>
        <p:spPr/>
        <p:txBody>
          <a:bodyPr/>
          <a:lstStyle/>
          <a:p>
            <a:pPr defTabSz="685800"/>
            <a:fld id="{0CA640D9-AD1D-45DE-BFFC-A7945FB7602C}" type="slidenum">
              <a:rPr lang="en-US">
                <a:solidFill>
                  <a:srgbClr val="002477"/>
                </a:solidFill>
              </a:rPr>
              <a:pPr defTabSz="685800"/>
              <a:t>9</a:t>
            </a:fld>
            <a:endParaRPr lang="en-US">
              <a:solidFill>
                <a:srgbClr val="002477"/>
              </a:solidFill>
            </a:endParaRPr>
          </a:p>
        </p:txBody>
      </p:sp>
      <p:pic>
        <p:nvPicPr>
          <p:cNvPr id="5" name="Picture 4" descr="A person smiling at the camera&#10;&#10;Description automatically generated">
            <a:extLst>
              <a:ext uri="{FF2B5EF4-FFF2-40B4-BE49-F238E27FC236}">
                <a16:creationId xmlns:a16="http://schemas.microsoft.com/office/drawing/2014/main" id="{C412CDD2-21B9-635E-39B0-24E78AEBF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073" y="967333"/>
            <a:ext cx="1296000" cy="129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5972744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UNIQUEID" val="5528"/>
</p:tagLst>
</file>

<file path=ppt/tags/tag10.xml><?xml version="1.0" encoding="utf-8"?>
<p:tagLst xmlns:a="http://schemas.openxmlformats.org/drawingml/2006/main" xmlns:r="http://schemas.openxmlformats.org/officeDocument/2006/relationships" xmlns:p="http://schemas.openxmlformats.org/presentationml/2006/main">
  <p:tag name="AS_UNIQUEID" val="5297"/>
</p:tagLst>
</file>

<file path=ppt/tags/tag100.xml><?xml version="1.0" encoding="utf-8"?>
<p:tagLst xmlns:a="http://schemas.openxmlformats.org/drawingml/2006/main" xmlns:r="http://schemas.openxmlformats.org/officeDocument/2006/relationships" xmlns:p="http://schemas.openxmlformats.org/presentationml/2006/main">
  <p:tag name="AS_UNIQUEID" val="5401"/>
</p:tagLst>
</file>

<file path=ppt/tags/tag101.xml><?xml version="1.0" encoding="utf-8"?>
<p:tagLst xmlns:a="http://schemas.openxmlformats.org/drawingml/2006/main" xmlns:r="http://schemas.openxmlformats.org/officeDocument/2006/relationships" xmlns:p="http://schemas.openxmlformats.org/presentationml/2006/main">
  <p:tag name="AS_UNIQUEID" val="5403"/>
</p:tagLst>
</file>

<file path=ppt/tags/tag102.xml><?xml version="1.0" encoding="utf-8"?>
<p:tagLst xmlns:a="http://schemas.openxmlformats.org/drawingml/2006/main" xmlns:r="http://schemas.openxmlformats.org/officeDocument/2006/relationships" xmlns:p="http://schemas.openxmlformats.org/presentationml/2006/main">
  <p:tag name="AS_UNIQUEID" val="5404"/>
</p:tagLst>
</file>

<file path=ppt/tags/tag103.xml><?xml version="1.0" encoding="utf-8"?>
<p:tagLst xmlns:a="http://schemas.openxmlformats.org/drawingml/2006/main" xmlns:r="http://schemas.openxmlformats.org/officeDocument/2006/relationships" xmlns:p="http://schemas.openxmlformats.org/presentationml/2006/main">
  <p:tag name="AS_UNIQUEID" val="5405"/>
</p:tagLst>
</file>

<file path=ppt/tags/tag104.xml><?xml version="1.0" encoding="utf-8"?>
<p:tagLst xmlns:a="http://schemas.openxmlformats.org/drawingml/2006/main" xmlns:r="http://schemas.openxmlformats.org/officeDocument/2006/relationships" xmlns:p="http://schemas.openxmlformats.org/presentationml/2006/main">
  <p:tag name="AS_UNIQUEID" val="5406"/>
</p:tagLst>
</file>

<file path=ppt/tags/tag105.xml><?xml version="1.0" encoding="utf-8"?>
<p:tagLst xmlns:a="http://schemas.openxmlformats.org/drawingml/2006/main" xmlns:r="http://schemas.openxmlformats.org/officeDocument/2006/relationships" xmlns:p="http://schemas.openxmlformats.org/presentationml/2006/main">
  <p:tag name="AS_UNIQUEID" val="5407"/>
</p:tagLst>
</file>

<file path=ppt/tags/tag106.xml><?xml version="1.0" encoding="utf-8"?>
<p:tagLst xmlns:a="http://schemas.openxmlformats.org/drawingml/2006/main" xmlns:r="http://schemas.openxmlformats.org/officeDocument/2006/relationships" xmlns:p="http://schemas.openxmlformats.org/presentationml/2006/main">
  <p:tag name="AS_UNIQUEID" val="5408"/>
</p:tagLst>
</file>

<file path=ppt/tags/tag107.xml><?xml version="1.0" encoding="utf-8"?>
<p:tagLst xmlns:a="http://schemas.openxmlformats.org/drawingml/2006/main" xmlns:r="http://schemas.openxmlformats.org/officeDocument/2006/relationships" xmlns:p="http://schemas.openxmlformats.org/presentationml/2006/main">
  <p:tag name="AS_UNIQUEID" val="5410"/>
</p:tagLst>
</file>

<file path=ppt/tags/tag108.xml><?xml version="1.0" encoding="utf-8"?>
<p:tagLst xmlns:a="http://schemas.openxmlformats.org/drawingml/2006/main" xmlns:r="http://schemas.openxmlformats.org/officeDocument/2006/relationships" xmlns:p="http://schemas.openxmlformats.org/presentationml/2006/main">
  <p:tag name="AS_UNIQUEID" val="5411"/>
</p:tagLst>
</file>

<file path=ppt/tags/tag109.xml><?xml version="1.0" encoding="utf-8"?>
<p:tagLst xmlns:a="http://schemas.openxmlformats.org/drawingml/2006/main" xmlns:r="http://schemas.openxmlformats.org/officeDocument/2006/relationships" xmlns:p="http://schemas.openxmlformats.org/presentationml/2006/main">
  <p:tag name="AS_UNIQUEID" val="5412"/>
</p:tagLst>
</file>

<file path=ppt/tags/tag11.xml><?xml version="1.0" encoding="utf-8"?>
<p:tagLst xmlns:a="http://schemas.openxmlformats.org/drawingml/2006/main" xmlns:r="http://schemas.openxmlformats.org/officeDocument/2006/relationships" xmlns:p="http://schemas.openxmlformats.org/presentationml/2006/main">
  <p:tag name="AS_UNIQUEID" val="5298"/>
</p:tagLst>
</file>

<file path=ppt/tags/tag110.xml><?xml version="1.0" encoding="utf-8"?>
<p:tagLst xmlns:a="http://schemas.openxmlformats.org/drawingml/2006/main" xmlns:r="http://schemas.openxmlformats.org/officeDocument/2006/relationships" xmlns:p="http://schemas.openxmlformats.org/presentationml/2006/main">
  <p:tag name="AS_UNIQUEID" val="5413"/>
</p:tagLst>
</file>

<file path=ppt/tags/tag111.xml><?xml version="1.0" encoding="utf-8"?>
<p:tagLst xmlns:a="http://schemas.openxmlformats.org/drawingml/2006/main" xmlns:r="http://schemas.openxmlformats.org/officeDocument/2006/relationships" xmlns:p="http://schemas.openxmlformats.org/presentationml/2006/main">
  <p:tag name="AS_UNIQUEID" val="5414"/>
</p:tagLst>
</file>

<file path=ppt/tags/tag112.xml><?xml version="1.0" encoding="utf-8"?>
<p:tagLst xmlns:a="http://schemas.openxmlformats.org/drawingml/2006/main" xmlns:r="http://schemas.openxmlformats.org/officeDocument/2006/relationships" xmlns:p="http://schemas.openxmlformats.org/presentationml/2006/main">
  <p:tag name="AS_UNIQUEID" val="5415"/>
</p:tagLst>
</file>

<file path=ppt/tags/tag113.xml><?xml version="1.0" encoding="utf-8"?>
<p:tagLst xmlns:a="http://schemas.openxmlformats.org/drawingml/2006/main" xmlns:r="http://schemas.openxmlformats.org/officeDocument/2006/relationships" xmlns:p="http://schemas.openxmlformats.org/presentationml/2006/main">
  <p:tag name="AS_UNIQUEID" val="5417"/>
</p:tagLst>
</file>

<file path=ppt/tags/tag114.xml><?xml version="1.0" encoding="utf-8"?>
<p:tagLst xmlns:a="http://schemas.openxmlformats.org/drawingml/2006/main" xmlns:r="http://schemas.openxmlformats.org/officeDocument/2006/relationships" xmlns:p="http://schemas.openxmlformats.org/presentationml/2006/main">
  <p:tag name="AS_UNIQUEID" val="5418"/>
</p:tagLst>
</file>

<file path=ppt/tags/tag115.xml><?xml version="1.0" encoding="utf-8"?>
<p:tagLst xmlns:a="http://schemas.openxmlformats.org/drawingml/2006/main" xmlns:r="http://schemas.openxmlformats.org/officeDocument/2006/relationships" xmlns:p="http://schemas.openxmlformats.org/presentationml/2006/main">
  <p:tag name="AS_UNIQUEID" val="5419"/>
</p:tagLst>
</file>

<file path=ppt/tags/tag116.xml><?xml version="1.0" encoding="utf-8"?>
<p:tagLst xmlns:a="http://schemas.openxmlformats.org/drawingml/2006/main" xmlns:r="http://schemas.openxmlformats.org/officeDocument/2006/relationships" xmlns:p="http://schemas.openxmlformats.org/presentationml/2006/main">
  <p:tag name="AS_UNIQUEID" val="5420"/>
</p:tagLst>
</file>

<file path=ppt/tags/tag117.xml><?xml version="1.0" encoding="utf-8"?>
<p:tagLst xmlns:a="http://schemas.openxmlformats.org/drawingml/2006/main" xmlns:r="http://schemas.openxmlformats.org/officeDocument/2006/relationships" xmlns:p="http://schemas.openxmlformats.org/presentationml/2006/main">
  <p:tag name="AS_UNIQUEID" val="5421"/>
</p:tagLst>
</file>

<file path=ppt/tags/tag118.xml><?xml version="1.0" encoding="utf-8"?>
<p:tagLst xmlns:a="http://schemas.openxmlformats.org/drawingml/2006/main" xmlns:r="http://schemas.openxmlformats.org/officeDocument/2006/relationships" xmlns:p="http://schemas.openxmlformats.org/presentationml/2006/main">
  <p:tag name="AS_UNIQUEID" val="5422"/>
</p:tagLst>
</file>

<file path=ppt/tags/tag119.xml><?xml version="1.0" encoding="utf-8"?>
<p:tagLst xmlns:a="http://schemas.openxmlformats.org/drawingml/2006/main" xmlns:r="http://schemas.openxmlformats.org/officeDocument/2006/relationships" xmlns:p="http://schemas.openxmlformats.org/presentationml/2006/main">
  <p:tag name="AS_UNIQUEID" val="5423"/>
</p:tagLst>
</file>

<file path=ppt/tags/tag12.xml><?xml version="1.0" encoding="utf-8"?>
<p:tagLst xmlns:a="http://schemas.openxmlformats.org/drawingml/2006/main" xmlns:r="http://schemas.openxmlformats.org/officeDocument/2006/relationships" xmlns:p="http://schemas.openxmlformats.org/presentationml/2006/main">
  <p:tag name="AS_UNIQUEID" val="5299"/>
</p:tagLst>
</file>

<file path=ppt/tags/tag120.xml><?xml version="1.0" encoding="utf-8"?>
<p:tagLst xmlns:a="http://schemas.openxmlformats.org/drawingml/2006/main" xmlns:r="http://schemas.openxmlformats.org/officeDocument/2006/relationships" xmlns:p="http://schemas.openxmlformats.org/presentationml/2006/main">
  <p:tag name="AS_UNIQUEID" val="5425"/>
</p:tagLst>
</file>

<file path=ppt/tags/tag121.xml><?xml version="1.0" encoding="utf-8"?>
<p:tagLst xmlns:a="http://schemas.openxmlformats.org/drawingml/2006/main" xmlns:r="http://schemas.openxmlformats.org/officeDocument/2006/relationships" xmlns:p="http://schemas.openxmlformats.org/presentationml/2006/main">
  <p:tag name="AS_UNIQUEID" val="5426"/>
</p:tagLst>
</file>

<file path=ppt/tags/tag122.xml><?xml version="1.0" encoding="utf-8"?>
<p:tagLst xmlns:a="http://schemas.openxmlformats.org/drawingml/2006/main" xmlns:r="http://schemas.openxmlformats.org/officeDocument/2006/relationships" xmlns:p="http://schemas.openxmlformats.org/presentationml/2006/main">
  <p:tag name="AS_UNIQUEID" val="5427"/>
</p:tagLst>
</file>

<file path=ppt/tags/tag123.xml><?xml version="1.0" encoding="utf-8"?>
<p:tagLst xmlns:a="http://schemas.openxmlformats.org/drawingml/2006/main" xmlns:r="http://schemas.openxmlformats.org/officeDocument/2006/relationships" xmlns:p="http://schemas.openxmlformats.org/presentationml/2006/main">
  <p:tag name="AS_UNIQUEID" val="5428"/>
</p:tagLst>
</file>

<file path=ppt/tags/tag124.xml><?xml version="1.0" encoding="utf-8"?>
<p:tagLst xmlns:a="http://schemas.openxmlformats.org/drawingml/2006/main" xmlns:r="http://schemas.openxmlformats.org/officeDocument/2006/relationships" xmlns:p="http://schemas.openxmlformats.org/presentationml/2006/main">
  <p:tag name="AS_UNIQUEID" val="5429"/>
</p:tagLst>
</file>

<file path=ppt/tags/tag125.xml><?xml version="1.0" encoding="utf-8"?>
<p:tagLst xmlns:a="http://schemas.openxmlformats.org/drawingml/2006/main" xmlns:r="http://schemas.openxmlformats.org/officeDocument/2006/relationships" xmlns:p="http://schemas.openxmlformats.org/presentationml/2006/main">
  <p:tag name="AS_UNIQUEID" val="5430"/>
</p:tagLst>
</file>

<file path=ppt/tags/tag126.xml><?xml version="1.0" encoding="utf-8"?>
<p:tagLst xmlns:a="http://schemas.openxmlformats.org/drawingml/2006/main" xmlns:r="http://schemas.openxmlformats.org/officeDocument/2006/relationships" xmlns:p="http://schemas.openxmlformats.org/presentationml/2006/main">
  <p:tag name="AS_UNIQUEID" val="5431"/>
</p:tagLst>
</file>

<file path=ppt/tags/tag127.xml><?xml version="1.0" encoding="utf-8"?>
<p:tagLst xmlns:a="http://schemas.openxmlformats.org/drawingml/2006/main" xmlns:r="http://schemas.openxmlformats.org/officeDocument/2006/relationships" xmlns:p="http://schemas.openxmlformats.org/presentationml/2006/main">
  <p:tag name="AS_UNIQUEID" val="5433"/>
</p:tagLst>
</file>

<file path=ppt/tags/tag128.xml><?xml version="1.0" encoding="utf-8"?>
<p:tagLst xmlns:a="http://schemas.openxmlformats.org/drawingml/2006/main" xmlns:r="http://schemas.openxmlformats.org/officeDocument/2006/relationships" xmlns:p="http://schemas.openxmlformats.org/presentationml/2006/main">
  <p:tag name="AS_UNIQUEID" val="5434"/>
</p:tagLst>
</file>

<file path=ppt/tags/tag129.xml><?xml version="1.0" encoding="utf-8"?>
<p:tagLst xmlns:a="http://schemas.openxmlformats.org/drawingml/2006/main" xmlns:r="http://schemas.openxmlformats.org/officeDocument/2006/relationships" xmlns:p="http://schemas.openxmlformats.org/presentationml/2006/main">
  <p:tag name="AS_UNIQUEID" val="5435"/>
</p:tagLst>
</file>

<file path=ppt/tags/tag13.xml><?xml version="1.0" encoding="utf-8"?>
<p:tagLst xmlns:a="http://schemas.openxmlformats.org/drawingml/2006/main" xmlns:r="http://schemas.openxmlformats.org/officeDocument/2006/relationships" xmlns:p="http://schemas.openxmlformats.org/presentationml/2006/main">
  <p:tag name="AS_UNIQUEID" val="5300"/>
</p:tagLst>
</file>

<file path=ppt/tags/tag130.xml><?xml version="1.0" encoding="utf-8"?>
<p:tagLst xmlns:a="http://schemas.openxmlformats.org/drawingml/2006/main" xmlns:r="http://schemas.openxmlformats.org/officeDocument/2006/relationships" xmlns:p="http://schemas.openxmlformats.org/presentationml/2006/main">
  <p:tag name="AS_UNIQUEID" val="5436"/>
</p:tagLst>
</file>

<file path=ppt/tags/tag131.xml><?xml version="1.0" encoding="utf-8"?>
<p:tagLst xmlns:a="http://schemas.openxmlformats.org/drawingml/2006/main" xmlns:r="http://schemas.openxmlformats.org/officeDocument/2006/relationships" xmlns:p="http://schemas.openxmlformats.org/presentationml/2006/main">
  <p:tag name="AS_UNIQUEID" val="5437"/>
</p:tagLst>
</file>

<file path=ppt/tags/tag132.xml><?xml version="1.0" encoding="utf-8"?>
<p:tagLst xmlns:a="http://schemas.openxmlformats.org/drawingml/2006/main" xmlns:r="http://schemas.openxmlformats.org/officeDocument/2006/relationships" xmlns:p="http://schemas.openxmlformats.org/presentationml/2006/main">
  <p:tag name="AS_UNIQUEID" val="5438"/>
</p:tagLst>
</file>

<file path=ppt/tags/tag133.xml><?xml version="1.0" encoding="utf-8"?>
<p:tagLst xmlns:a="http://schemas.openxmlformats.org/drawingml/2006/main" xmlns:r="http://schemas.openxmlformats.org/officeDocument/2006/relationships" xmlns:p="http://schemas.openxmlformats.org/presentationml/2006/main">
  <p:tag name="AS_UNIQUEID" val="5440"/>
</p:tagLst>
</file>

<file path=ppt/tags/tag134.xml><?xml version="1.0" encoding="utf-8"?>
<p:tagLst xmlns:a="http://schemas.openxmlformats.org/drawingml/2006/main" xmlns:r="http://schemas.openxmlformats.org/officeDocument/2006/relationships" xmlns:p="http://schemas.openxmlformats.org/presentationml/2006/main">
  <p:tag name="AS_UNIQUEID" val="5441"/>
</p:tagLst>
</file>

<file path=ppt/tags/tag135.xml><?xml version="1.0" encoding="utf-8"?>
<p:tagLst xmlns:a="http://schemas.openxmlformats.org/drawingml/2006/main" xmlns:r="http://schemas.openxmlformats.org/officeDocument/2006/relationships" xmlns:p="http://schemas.openxmlformats.org/presentationml/2006/main">
  <p:tag name="AS_UNIQUEID" val="5442"/>
</p:tagLst>
</file>

<file path=ppt/tags/tag136.xml><?xml version="1.0" encoding="utf-8"?>
<p:tagLst xmlns:a="http://schemas.openxmlformats.org/drawingml/2006/main" xmlns:r="http://schemas.openxmlformats.org/officeDocument/2006/relationships" xmlns:p="http://schemas.openxmlformats.org/presentationml/2006/main">
  <p:tag name="AS_UNIQUEID" val="5443"/>
</p:tagLst>
</file>

<file path=ppt/tags/tag137.xml><?xml version="1.0" encoding="utf-8"?>
<p:tagLst xmlns:a="http://schemas.openxmlformats.org/drawingml/2006/main" xmlns:r="http://schemas.openxmlformats.org/officeDocument/2006/relationships" xmlns:p="http://schemas.openxmlformats.org/presentationml/2006/main">
  <p:tag name="AS_UNIQUEID" val="5444"/>
</p:tagLst>
</file>

<file path=ppt/tags/tag138.xml><?xml version="1.0" encoding="utf-8"?>
<p:tagLst xmlns:a="http://schemas.openxmlformats.org/drawingml/2006/main" xmlns:r="http://schemas.openxmlformats.org/officeDocument/2006/relationships" xmlns:p="http://schemas.openxmlformats.org/presentationml/2006/main">
  <p:tag name="AS_UNIQUEID" val="5445"/>
</p:tagLst>
</file>

<file path=ppt/tags/tag139.xml><?xml version="1.0" encoding="utf-8"?>
<p:tagLst xmlns:a="http://schemas.openxmlformats.org/drawingml/2006/main" xmlns:r="http://schemas.openxmlformats.org/officeDocument/2006/relationships" xmlns:p="http://schemas.openxmlformats.org/presentationml/2006/main">
  <p:tag name="AS_UNIQUEID" val="5447"/>
</p:tagLst>
</file>

<file path=ppt/tags/tag14.xml><?xml version="1.0" encoding="utf-8"?>
<p:tagLst xmlns:a="http://schemas.openxmlformats.org/drawingml/2006/main" xmlns:r="http://schemas.openxmlformats.org/officeDocument/2006/relationships" xmlns:p="http://schemas.openxmlformats.org/presentationml/2006/main">
  <p:tag name="AS_UNIQUEID" val="5302"/>
</p:tagLst>
</file>

<file path=ppt/tags/tag140.xml><?xml version="1.0" encoding="utf-8"?>
<p:tagLst xmlns:a="http://schemas.openxmlformats.org/drawingml/2006/main" xmlns:r="http://schemas.openxmlformats.org/officeDocument/2006/relationships" xmlns:p="http://schemas.openxmlformats.org/presentationml/2006/main">
  <p:tag name="AS_UNIQUEID" val="5448"/>
</p:tagLst>
</file>

<file path=ppt/tags/tag141.xml><?xml version="1.0" encoding="utf-8"?>
<p:tagLst xmlns:a="http://schemas.openxmlformats.org/drawingml/2006/main" xmlns:r="http://schemas.openxmlformats.org/officeDocument/2006/relationships" xmlns:p="http://schemas.openxmlformats.org/presentationml/2006/main">
  <p:tag name="AS_UNIQUEID" val="5449"/>
</p:tagLst>
</file>

<file path=ppt/tags/tag142.xml><?xml version="1.0" encoding="utf-8"?>
<p:tagLst xmlns:a="http://schemas.openxmlformats.org/drawingml/2006/main" xmlns:r="http://schemas.openxmlformats.org/officeDocument/2006/relationships" xmlns:p="http://schemas.openxmlformats.org/presentationml/2006/main">
  <p:tag name="AS_UNIQUEID" val="5450"/>
</p:tagLst>
</file>

<file path=ppt/tags/tag143.xml><?xml version="1.0" encoding="utf-8"?>
<p:tagLst xmlns:a="http://schemas.openxmlformats.org/drawingml/2006/main" xmlns:r="http://schemas.openxmlformats.org/officeDocument/2006/relationships" xmlns:p="http://schemas.openxmlformats.org/presentationml/2006/main">
  <p:tag name="AS_UNIQUEID" val="5451"/>
</p:tagLst>
</file>

<file path=ppt/tags/tag144.xml><?xml version="1.0" encoding="utf-8"?>
<p:tagLst xmlns:a="http://schemas.openxmlformats.org/drawingml/2006/main" xmlns:r="http://schemas.openxmlformats.org/officeDocument/2006/relationships" xmlns:p="http://schemas.openxmlformats.org/presentationml/2006/main">
  <p:tag name="AS_UNIQUEID" val="5452"/>
</p:tagLst>
</file>

<file path=ppt/tags/tag145.xml><?xml version="1.0" encoding="utf-8"?>
<p:tagLst xmlns:a="http://schemas.openxmlformats.org/drawingml/2006/main" xmlns:r="http://schemas.openxmlformats.org/officeDocument/2006/relationships" xmlns:p="http://schemas.openxmlformats.org/presentationml/2006/main">
  <p:tag name="AS_UNIQUEID" val="5454"/>
</p:tagLst>
</file>

<file path=ppt/tags/tag146.xml><?xml version="1.0" encoding="utf-8"?>
<p:tagLst xmlns:a="http://schemas.openxmlformats.org/drawingml/2006/main" xmlns:r="http://schemas.openxmlformats.org/officeDocument/2006/relationships" xmlns:p="http://schemas.openxmlformats.org/presentationml/2006/main">
  <p:tag name="AS_UNIQUEID" val="5455"/>
</p:tagLst>
</file>

<file path=ppt/tags/tag147.xml><?xml version="1.0" encoding="utf-8"?>
<p:tagLst xmlns:a="http://schemas.openxmlformats.org/drawingml/2006/main" xmlns:r="http://schemas.openxmlformats.org/officeDocument/2006/relationships" xmlns:p="http://schemas.openxmlformats.org/presentationml/2006/main">
  <p:tag name="AS_UNIQUEID" val="5456"/>
</p:tagLst>
</file>

<file path=ppt/tags/tag148.xml><?xml version="1.0" encoding="utf-8"?>
<p:tagLst xmlns:a="http://schemas.openxmlformats.org/drawingml/2006/main" xmlns:r="http://schemas.openxmlformats.org/officeDocument/2006/relationships" xmlns:p="http://schemas.openxmlformats.org/presentationml/2006/main">
  <p:tag name="AS_UNIQUEID" val="5457"/>
</p:tagLst>
</file>

<file path=ppt/tags/tag149.xml><?xml version="1.0" encoding="utf-8"?>
<p:tagLst xmlns:a="http://schemas.openxmlformats.org/drawingml/2006/main" xmlns:r="http://schemas.openxmlformats.org/officeDocument/2006/relationships" xmlns:p="http://schemas.openxmlformats.org/presentationml/2006/main">
  <p:tag name="AS_UNIQUEID" val="5458"/>
</p:tagLst>
</file>

<file path=ppt/tags/tag15.xml><?xml version="1.0" encoding="utf-8"?>
<p:tagLst xmlns:a="http://schemas.openxmlformats.org/drawingml/2006/main" xmlns:r="http://schemas.openxmlformats.org/officeDocument/2006/relationships" xmlns:p="http://schemas.openxmlformats.org/presentationml/2006/main">
  <p:tag name="AS_UNIQUEID" val="5303"/>
</p:tagLst>
</file>

<file path=ppt/tags/tag150.xml><?xml version="1.0" encoding="utf-8"?>
<p:tagLst xmlns:a="http://schemas.openxmlformats.org/drawingml/2006/main" xmlns:r="http://schemas.openxmlformats.org/officeDocument/2006/relationships" xmlns:p="http://schemas.openxmlformats.org/presentationml/2006/main">
  <p:tag name="AS_UNIQUEID" val="5459"/>
</p:tagLst>
</file>

<file path=ppt/tags/tag151.xml><?xml version="1.0" encoding="utf-8"?>
<p:tagLst xmlns:a="http://schemas.openxmlformats.org/drawingml/2006/main" xmlns:r="http://schemas.openxmlformats.org/officeDocument/2006/relationships" xmlns:p="http://schemas.openxmlformats.org/presentationml/2006/main">
  <p:tag name="AS_UNIQUEID" val="5461"/>
</p:tagLst>
</file>

<file path=ppt/tags/tag152.xml><?xml version="1.0" encoding="utf-8"?>
<p:tagLst xmlns:a="http://schemas.openxmlformats.org/drawingml/2006/main" xmlns:r="http://schemas.openxmlformats.org/officeDocument/2006/relationships" xmlns:p="http://schemas.openxmlformats.org/presentationml/2006/main">
  <p:tag name="AS_UNIQUEID" val="5462"/>
</p:tagLst>
</file>

<file path=ppt/tags/tag153.xml><?xml version="1.0" encoding="utf-8"?>
<p:tagLst xmlns:a="http://schemas.openxmlformats.org/drawingml/2006/main" xmlns:r="http://schemas.openxmlformats.org/officeDocument/2006/relationships" xmlns:p="http://schemas.openxmlformats.org/presentationml/2006/main">
  <p:tag name="AS_UNIQUEID" val="5463"/>
</p:tagLst>
</file>

<file path=ppt/tags/tag154.xml><?xml version="1.0" encoding="utf-8"?>
<p:tagLst xmlns:a="http://schemas.openxmlformats.org/drawingml/2006/main" xmlns:r="http://schemas.openxmlformats.org/officeDocument/2006/relationships" xmlns:p="http://schemas.openxmlformats.org/presentationml/2006/main">
  <p:tag name="AS_UNIQUEID" val="5464"/>
</p:tagLst>
</file>

<file path=ppt/tags/tag155.xml><?xml version="1.0" encoding="utf-8"?>
<p:tagLst xmlns:a="http://schemas.openxmlformats.org/drawingml/2006/main" xmlns:r="http://schemas.openxmlformats.org/officeDocument/2006/relationships" xmlns:p="http://schemas.openxmlformats.org/presentationml/2006/main">
  <p:tag name="AS_UNIQUEID" val="5465"/>
</p:tagLst>
</file>

<file path=ppt/tags/tag156.xml><?xml version="1.0" encoding="utf-8"?>
<p:tagLst xmlns:a="http://schemas.openxmlformats.org/drawingml/2006/main" xmlns:r="http://schemas.openxmlformats.org/officeDocument/2006/relationships" xmlns:p="http://schemas.openxmlformats.org/presentationml/2006/main">
  <p:tag name="AS_UNIQUEID" val="5467"/>
</p:tagLst>
</file>

<file path=ppt/tags/tag157.xml><?xml version="1.0" encoding="utf-8"?>
<p:tagLst xmlns:a="http://schemas.openxmlformats.org/drawingml/2006/main" xmlns:r="http://schemas.openxmlformats.org/officeDocument/2006/relationships" xmlns:p="http://schemas.openxmlformats.org/presentationml/2006/main">
  <p:tag name="AS_UNIQUEID" val="5468"/>
</p:tagLst>
</file>

<file path=ppt/tags/tag158.xml><?xml version="1.0" encoding="utf-8"?>
<p:tagLst xmlns:a="http://schemas.openxmlformats.org/drawingml/2006/main" xmlns:r="http://schemas.openxmlformats.org/officeDocument/2006/relationships" xmlns:p="http://schemas.openxmlformats.org/presentationml/2006/main">
  <p:tag name="AS_UNIQUEID" val="5469"/>
</p:tagLst>
</file>

<file path=ppt/tags/tag159.xml><?xml version="1.0" encoding="utf-8"?>
<p:tagLst xmlns:a="http://schemas.openxmlformats.org/drawingml/2006/main" xmlns:r="http://schemas.openxmlformats.org/officeDocument/2006/relationships" xmlns:p="http://schemas.openxmlformats.org/presentationml/2006/main">
  <p:tag name="AS_UNIQUEID" val="5470"/>
</p:tagLst>
</file>

<file path=ppt/tags/tag16.xml><?xml version="1.0" encoding="utf-8"?>
<p:tagLst xmlns:a="http://schemas.openxmlformats.org/drawingml/2006/main" xmlns:r="http://schemas.openxmlformats.org/officeDocument/2006/relationships" xmlns:p="http://schemas.openxmlformats.org/presentationml/2006/main">
  <p:tag name="AS_UNIQUEID" val="5304"/>
</p:tagLst>
</file>

<file path=ppt/tags/tag160.xml><?xml version="1.0" encoding="utf-8"?>
<p:tagLst xmlns:a="http://schemas.openxmlformats.org/drawingml/2006/main" xmlns:r="http://schemas.openxmlformats.org/officeDocument/2006/relationships" xmlns:p="http://schemas.openxmlformats.org/presentationml/2006/main">
  <p:tag name="AS_UNIQUEID" val="5471"/>
</p:tagLst>
</file>

<file path=ppt/tags/tag161.xml><?xml version="1.0" encoding="utf-8"?>
<p:tagLst xmlns:a="http://schemas.openxmlformats.org/drawingml/2006/main" xmlns:r="http://schemas.openxmlformats.org/officeDocument/2006/relationships" xmlns:p="http://schemas.openxmlformats.org/presentationml/2006/main">
  <p:tag name="AS_UNIQUEID" val="5473"/>
</p:tagLst>
</file>

<file path=ppt/tags/tag162.xml><?xml version="1.0" encoding="utf-8"?>
<p:tagLst xmlns:a="http://schemas.openxmlformats.org/drawingml/2006/main" xmlns:r="http://schemas.openxmlformats.org/officeDocument/2006/relationships" xmlns:p="http://schemas.openxmlformats.org/presentationml/2006/main">
  <p:tag name="AS_UNIQUEID" val="5474"/>
</p:tagLst>
</file>

<file path=ppt/tags/tag163.xml><?xml version="1.0" encoding="utf-8"?>
<p:tagLst xmlns:a="http://schemas.openxmlformats.org/drawingml/2006/main" xmlns:r="http://schemas.openxmlformats.org/officeDocument/2006/relationships" xmlns:p="http://schemas.openxmlformats.org/presentationml/2006/main">
  <p:tag name="AS_UNIQUEID" val="5475"/>
</p:tagLst>
</file>

<file path=ppt/tags/tag164.xml><?xml version="1.0" encoding="utf-8"?>
<p:tagLst xmlns:a="http://schemas.openxmlformats.org/drawingml/2006/main" xmlns:r="http://schemas.openxmlformats.org/officeDocument/2006/relationships" xmlns:p="http://schemas.openxmlformats.org/presentationml/2006/main">
  <p:tag name="AS_UNIQUEID" val="5476"/>
</p:tagLst>
</file>

<file path=ppt/tags/tag165.xml><?xml version="1.0" encoding="utf-8"?>
<p:tagLst xmlns:a="http://schemas.openxmlformats.org/drawingml/2006/main" xmlns:r="http://schemas.openxmlformats.org/officeDocument/2006/relationships" xmlns:p="http://schemas.openxmlformats.org/presentationml/2006/main">
  <p:tag name="AS_UNIQUEID" val="5478"/>
</p:tagLst>
</file>

<file path=ppt/tags/tag166.xml><?xml version="1.0" encoding="utf-8"?>
<p:tagLst xmlns:a="http://schemas.openxmlformats.org/drawingml/2006/main" xmlns:r="http://schemas.openxmlformats.org/officeDocument/2006/relationships" xmlns:p="http://schemas.openxmlformats.org/presentationml/2006/main">
  <p:tag name="AS_UNIQUEID" val="5479"/>
</p:tagLst>
</file>

<file path=ppt/tags/tag167.xml><?xml version="1.0" encoding="utf-8"?>
<p:tagLst xmlns:a="http://schemas.openxmlformats.org/drawingml/2006/main" xmlns:r="http://schemas.openxmlformats.org/officeDocument/2006/relationships" xmlns:p="http://schemas.openxmlformats.org/presentationml/2006/main">
  <p:tag name="AS_UNIQUEID" val="5480"/>
</p:tagLst>
</file>

<file path=ppt/tags/tag168.xml><?xml version="1.0" encoding="utf-8"?>
<p:tagLst xmlns:a="http://schemas.openxmlformats.org/drawingml/2006/main" xmlns:r="http://schemas.openxmlformats.org/officeDocument/2006/relationships" xmlns:p="http://schemas.openxmlformats.org/presentationml/2006/main">
  <p:tag name="AS_UNIQUEID" val="5481"/>
</p:tagLst>
</file>

<file path=ppt/tags/tag169.xml><?xml version="1.0" encoding="utf-8"?>
<p:tagLst xmlns:a="http://schemas.openxmlformats.org/drawingml/2006/main" xmlns:r="http://schemas.openxmlformats.org/officeDocument/2006/relationships" xmlns:p="http://schemas.openxmlformats.org/presentationml/2006/main">
  <p:tag name="AS_UNIQUEID" val="5482"/>
</p:tagLst>
</file>

<file path=ppt/tags/tag17.xml><?xml version="1.0" encoding="utf-8"?>
<p:tagLst xmlns:a="http://schemas.openxmlformats.org/drawingml/2006/main" xmlns:r="http://schemas.openxmlformats.org/officeDocument/2006/relationships" xmlns:p="http://schemas.openxmlformats.org/presentationml/2006/main">
  <p:tag name="AS_UNIQUEID" val="5305"/>
</p:tagLst>
</file>

<file path=ppt/tags/tag170.xml><?xml version="1.0" encoding="utf-8"?>
<p:tagLst xmlns:a="http://schemas.openxmlformats.org/drawingml/2006/main" xmlns:r="http://schemas.openxmlformats.org/officeDocument/2006/relationships" xmlns:p="http://schemas.openxmlformats.org/presentationml/2006/main">
  <p:tag name="AS_UNIQUEID" val="5483"/>
</p:tagLst>
</file>

<file path=ppt/tags/tag171.xml><?xml version="1.0" encoding="utf-8"?>
<p:tagLst xmlns:a="http://schemas.openxmlformats.org/drawingml/2006/main" xmlns:r="http://schemas.openxmlformats.org/officeDocument/2006/relationships" xmlns:p="http://schemas.openxmlformats.org/presentationml/2006/main">
  <p:tag name="AS_UNIQUEID" val="5484"/>
</p:tagLst>
</file>

<file path=ppt/tags/tag172.xml><?xml version="1.0" encoding="utf-8"?>
<p:tagLst xmlns:a="http://schemas.openxmlformats.org/drawingml/2006/main" xmlns:r="http://schemas.openxmlformats.org/officeDocument/2006/relationships" xmlns:p="http://schemas.openxmlformats.org/presentationml/2006/main">
  <p:tag name="AS_UNIQUEID" val="5485"/>
</p:tagLst>
</file>

<file path=ppt/tags/tag173.xml><?xml version="1.0" encoding="utf-8"?>
<p:tagLst xmlns:a="http://schemas.openxmlformats.org/drawingml/2006/main" xmlns:r="http://schemas.openxmlformats.org/officeDocument/2006/relationships" xmlns:p="http://schemas.openxmlformats.org/presentationml/2006/main">
  <p:tag name="AS_UNIQUEID" val="5486"/>
</p:tagLst>
</file>

<file path=ppt/tags/tag174.xml><?xml version="1.0" encoding="utf-8"?>
<p:tagLst xmlns:a="http://schemas.openxmlformats.org/drawingml/2006/main" xmlns:r="http://schemas.openxmlformats.org/officeDocument/2006/relationships" xmlns:p="http://schemas.openxmlformats.org/presentationml/2006/main">
  <p:tag name="AS_UNIQUEID" val="5487"/>
</p:tagLst>
</file>

<file path=ppt/tags/tag175.xml><?xml version="1.0" encoding="utf-8"?>
<p:tagLst xmlns:a="http://schemas.openxmlformats.org/drawingml/2006/main" xmlns:r="http://schemas.openxmlformats.org/officeDocument/2006/relationships" xmlns:p="http://schemas.openxmlformats.org/presentationml/2006/main">
  <p:tag name="AS_UNIQUEID" val="5488"/>
</p:tagLst>
</file>

<file path=ppt/tags/tag176.xml><?xml version="1.0" encoding="utf-8"?>
<p:tagLst xmlns:a="http://schemas.openxmlformats.org/drawingml/2006/main" xmlns:r="http://schemas.openxmlformats.org/officeDocument/2006/relationships" xmlns:p="http://schemas.openxmlformats.org/presentationml/2006/main">
  <p:tag name="AS_UNIQUEID" val="5489"/>
</p:tagLst>
</file>

<file path=ppt/tags/tag177.xml><?xml version="1.0" encoding="utf-8"?>
<p:tagLst xmlns:a="http://schemas.openxmlformats.org/drawingml/2006/main" xmlns:r="http://schemas.openxmlformats.org/officeDocument/2006/relationships" xmlns:p="http://schemas.openxmlformats.org/presentationml/2006/main">
  <p:tag name="AS_UNIQUEID" val="5490"/>
</p:tagLst>
</file>

<file path=ppt/tags/tag178.xml><?xml version="1.0" encoding="utf-8"?>
<p:tagLst xmlns:a="http://schemas.openxmlformats.org/drawingml/2006/main" xmlns:r="http://schemas.openxmlformats.org/officeDocument/2006/relationships" xmlns:p="http://schemas.openxmlformats.org/presentationml/2006/main">
  <p:tag name="AS_UNIQUEID" val="5491"/>
</p:tagLst>
</file>

<file path=ppt/tags/tag179.xml><?xml version="1.0" encoding="utf-8"?>
<p:tagLst xmlns:a="http://schemas.openxmlformats.org/drawingml/2006/main" xmlns:r="http://schemas.openxmlformats.org/officeDocument/2006/relationships" xmlns:p="http://schemas.openxmlformats.org/presentationml/2006/main">
  <p:tag name="AS_UNIQUEID" val="5492"/>
</p:tagLst>
</file>

<file path=ppt/tags/tag18.xml><?xml version="1.0" encoding="utf-8"?>
<p:tagLst xmlns:a="http://schemas.openxmlformats.org/drawingml/2006/main" xmlns:r="http://schemas.openxmlformats.org/officeDocument/2006/relationships" xmlns:p="http://schemas.openxmlformats.org/presentationml/2006/main">
  <p:tag name="AS_UNIQUEID" val="5306"/>
</p:tagLst>
</file>

<file path=ppt/tags/tag180.xml><?xml version="1.0" encoding="utf-8"?>
<p:tagLst xmlns:a="http://schemas.openxmlformats.org/drawingml/2006/main" xmlns:r="http://schemas.openxmlformats.org/officeDocument/2006/relationships" xmlns:p="http://schemas.openxmlformats.org/presentationml/2006/main">
  <p:tag name="AS_UNIQUEID" val="5493"/>
</p:tagLst>
</file>

<file path=ppt/tags/tag181.xml><?xml version="1.0" encoding="utf-8"?>
<p:tagLst xmlns:a="http://schemas.openxmlformats.org/drawingml/2006/main" xmlns:r="http://schemas.openxmlformats.org/officeDocument/2006/relationships" xmlns:p="http://schemas.openxmlformats.org/presentationml/2006/main">
  <p:tag name="AS_UNIQUEID" val="5494"/>
</p:tagLst>
</file>

<file path=ppt/tags/tag182.xml><?xml version="1.0" encoding="utf-8"?>
<p:tagLst xmlns:a="http://schemas.openxmlformats.org/drawingml/2006/main" xmlns:r="http://schemas.openxmlformats.org/officeDocument/2006/relationships" xmlns:p="http://schemas.openxmlformats.org/presentationml/2006/main">
  <p:tag name="AS_UNIQUEID" val="5496"/>
</p:tagLst>
</file>

<file path=ppt/tags/tag183.xml><?xml version="1.0" encoding="utf-8"?>
<p:tagLst xmlns:a="http://schemas.openxmlformats.org/drawingml/2006/main" xmlns:r="http://schemas.openxmlformats.org/officeDocument/2006/relationships" xmlns:p="http://schemas.openxmlformats.org/presentationml/2006/main">
  <p:tag name="AS_UNIQUEID" val="5497"/>
</p:tagLst>
</file>

<file path=ppt/tags/tag184.xml><?xml version="1.0" encoding="utf-8"?>
<p:tagLst xmlns:a="http://schemas.openxmlformats.org/drawingml/2006/main" xmlns:r="http://schemas.openxmlformats.org/officeDocument/2006/relationships" xmlns:p="http://schemas.openxmlformats.org/presentationml/2006/main">
  <p:tag name="AS_UNIQUEID" val="5498"/>
</p:tagLst>
</file>

<file path=ppt/tags/tag185.xml><?xml version="1.0" encoding="utf-8"?>
<p:tagLst xmlns:a="http://schemas.openxmlformats.org/drawingml/2006/main" xmlns:r="http://schemas.openxmlformats.org/officeDocument/2006/relationships" xmlns:p="http://schemas.openxmlformats.org/presentationml/2006/main">
  <p:tag name="AS_UNIQUEID" val="5499"/>
</p:tagLst>
</file>

<file path=ppt/tags/tag186.xml><?xml version="1.0" encoding="utf-8"?>
<p:tagLst xmlns:a="http://schemas.openxmlformats.org/drawingml/2006/main" xmlns:r="http://schemas.openxmlformats.org/officeDocument/2006/relationships" xmlns:p="http://schemas.openxmlformats.org/presentationml/2006/main">
  <p:tag name="AS_UNIQUEID" val="5500"/>
</p:tagLst>
</file>

<file path=ppt/tags/tag187.xml><?xml version="1.0" encoding="utf-8"?>
<p:tagLst xmlns:a="http://schemas.openxmlformats.org/drawingml/2006/main" xmlns:r="http://schemas.openxmlformats.org/officeDocument/2006/relationships" xmlns:p="http://schemas.openxmlformats.org/presentationml/2006/main">
  <p:tag name="AS_UNIQUEID" val="5501"/>
</p:tagLst>
</file>

<file path=ppt/tags/tag188.xml><?xml version="1.0" encoding="utf-8"?>
<p:tagLst xmlns:a="http://schemas.openxmlformats.org/drawingml/2006/main" xmlns:r="http://schemas.openxmlformats.org/officeDocument/2006/relationships" xmlns:p="http://schemas.openxmlformats.org/presentationml/2006/main">
  <p:tag name="AS_UNIQUEID" val="5502"/>
</p:tagLst>
</file>

<file path=ppt/tags/tag189.xml><?xml version="1.0" encoding="utf-8"?>
<p:tagLst xmlns:a="http://schemas.openxmlformats.org/drawingml/2006/main" xmlns:r="http://schemas.openxmlformats.org/officeDocument/2006/relationships" xmlns:p="http://schemas.openxmlformats.org/presentationml/2006/main">
  <p:tag name="AS_UNIQUEID" val="5503"/>
</p:tagLst>
</file>

<file path=ppt/tags/tag19.xml><?xml version="1.0" encoding="utf-8"?>
<p:tagLst xmlns:a="http://schemas.openxmlformats.org/drawingml/2006/main" xmlns:r="http://schemas.openxmlformats.org/officeDocument/2006/relationships" xmlns:p="http://schemas.openxmlformats.org/presentationml/2006/main">
  <p:tag name="AS_UNIQUEID" val="5307"/>
</p:tagLst>
</file>

<file path=ppt/tags/tag190.xml><?xml version="1.0" encoding="utf-8"?>
<p:tagLst xmlns:a="http://schemas.openxmlformats.org/drawingml/2006/main" xmlns:r="http://schemas.openxmlformats.org/officeDocument/2006/relationships" xmlns:p="http://schemas.openxmlformats.org/presentationml/2006/main">
  <p:tag name="AS_UNIQUEID" val="5504"/>
</p:tagLst>
</file>

<file path=ppt/tags/tag191.xml><?xml version="1.0" encoding="utf-8"?>
<p:tagLst xmlns:a="http://schemas.openxmlformats.org/drawingml/2006/main" xmlns:r="http://schemas.openxmlformats.org/officeDocument/2006/relationships" xmlns:p="http://schemas.openxmlformats.org/presentationml/2006/main">
  <p:tag name="AS_UNIQUEID" val="5505"/>
</p:tagLst>
</file>

<file path=ppt/tags/tag192.xml><?xml version="1.0" encoding="utf-8"?>
<p:tagLst xmlns:a="http://schemas.openxmlformats.org/drawingml/2006/main" xmlns:r="http://schemas.openxmlformats.org/officeDocument/2006/relationships" xmlns:p="http://schemas.openxmlformats.org/presentationml/2006/main">
  <p:tag name="AS_UNIQUEID" val="5506"/>
</p:tagLst>
</file>

<file path=ppt/tags/tag193.xml><?xml version="1.0" encoding="utf-8"?>
<p:tagLst xmlns:a="http://schemas.openxmlformats.org/drawingml/2006/main" xmlns:r="http://schemas.openxmlformats.org/officeDocument/2006/relationships" xmlns:p="http://schemas.openxmlformats.org/presentationml/2006/main">
  <p:tag name="AS_UNIQUEID" val="5507"/>
</p:tagLst>
</file>

<file path=ppt/tags/tag194.xml><?xml version="1.0" encoding="utf-8"?>
<p:tagLst xmlns:a="http://schemas.openxmlformats.org/drawingml/2006/main" xmlns:r="http://schemas.openxmlformats.org/officeDocument/2006/relationships" xmlns:p="http://schemas.openxmlformats.org/presentationml/2006/main">
  <p:tag name="AS_UNIQUEID" val="5508"/>
</p:tagLst>
</file>

<file path=ppt/tags/tag195.xml><?xml version="1.0" encoding="utf-8"?>
<p:tagLst xmlns:a="http://schemas.openxmlformats.org/drawingml/2006/main" xmlns:r="http://schemas.openxmlformats.org/officeDocument/2006/relationships" xmlns:p="http://schemas.openxmlformats.org/presentationml/2006/main">
  <p:tag name="AS_UNIQUEID" val="5510"/>
</p:tagLst>
</file>

<file path=ppt/tags/tag196.xml><?xml version="1.0" encoding="utf-8"?>
<p:tagLst xmlns:a="http://schemas.openxmlformats.org/drawingml/2006/main" xmlns:r="http://schemas.openxmlformats.org/officeDocument/2006/relationships" xmlns:p="http://schemas.openxmlformats.org/presentationml/2006/main">
  <p:tag name="AS_UNIQUEID" val="5511"/>
</p:tagLst>
</file>

<file path=ppt/tags/tag197.xml><?xml version="1.0" encoding="utf-8"?>
<p:tagLst xmlns:a="http://schemas.openxmlformats.org/drawingml/2006/main" xmlns:r="http://schemas.openxmlformats.org/officeDocument/2006/relationships" xmlns:p="http://schemas.openxmlformats.org/presentationml/2006/main">
  <p:tag name="AS_UNIQUEID" val="5512"/>
</p:tagLst>
</file>

<file path=ppt/tags/tag198.xml><?xml version="1.0" encoding="utf-8"?>
<p:tagLst xmlns:a="http://schemas.openxmlformats.org/drawingml/2006/main" xmlns:r="http://schemas.openxmlformats.org/officeDocument/2006/relationships" xmlns:p="http://schemas.openxmlformats.org/presentationml/2006/main">
  <p:tag name="AS_UNIQUEID" val="5513"/>
</p:tagLst>
</file>

<file path=ppt/tags/tag199.xml><?xml version="1.0" encoding="utf-8"?>
<p:tagLst xmlns:a="http://schemas.openxmlformats.org/drawingml/2006/main" xmlns:r="http://schemas.openxmlformats.org/officeDocument/2006/relationships" xmlns:p="http://schemas.openxmlformats.org/presentationml/2006/main">
  <p:tag name="AS_UNIQUEID" val="5514"/>
</p:tagLst>
</file>

<file path=ppt/tags/tag2.xml><?xml version="1.0" encoding="utf-8"?>
<p:tagLst xmlns:a="http://schemas.openxmlformats.org/drawingml/2006/main" xmlns:r="http://schemas.openxmlformats.org/officeDocument/2006/relationships" xmlns:p="http://schemas.openxmlformats.org/presentationml/2006/main">
  <p:tag name="AS_UNIQUEID" val="5529"/>
</p:tagLst>
</file>

<file path=ppt/tags/tag20.xml><?xml version="1.0" encoding="utf-8"?>
<p:tagLst xmlns:a="http://schemas.openxmlformats.org/drawingml/2006/main" xmlns:r="http://schemas.openxmlformats.org/officeDocument/2006/relationships" xmlns:p="http://schemas.openxmlformats.org/presentationml/2006/main">
  <p:tag name="AS_UNIQUEID" val="5308"/>
</p:tagLst>
</file>

<file path=ppt/tags/tag200.xml><?xml version="1.0" encoding="utf-8"?>
<p:tagLst xmlns:a="http://schemas.openxmlformats.org/drawingml/2006/main" xmlns:r="http://schemas.openxmlformats.org/officeDocument/2006/relationships" xmlns:p="http://schemas.openxmlformats.org/presentationml/2006/main">
  <p:tag name="AS_UNIQUEID" val="5516"/>
</p:tagLst>
</file>

<file path=ppt/tags/tag201.xml><?xml version="1.0" encoding="utf-8"?>
<p:tagLst xmlns:a="http://schemas.openxmlformats.org/drawingml/2006/main" xmlns:r="http://schemas.openxmlformats.org/officeDocument/2006/relationships" xmlns:p="http://schemas.openxmlformats.org/presentationml/2006/main">
  <p:tag name="AS_UNIQUEID" val="5517"/>
</p:tagLst>
</file>

<file path=ppt/tags/tag202.xml><?xml version="1.0" encoding="utf-8"?>
<p:tagLst xmlns:a="http://schemas.openxmlformats.org/drawingml/2006/main" xmlns:r="http://schemas.openxmlformats.org/officeDocument/2006/relationships" xmlns:p="http://schemas.openxmlformats.org/presentationml/2006/main">
  <p:tag name="AS_UNIQUEID" val="5518"/>
</p:tagLst>
</file>

<file path=ppt/tags/tag203.xml><?xml version="1.0" encoding="utf-8"?>
<p:tagLst xmlns:a="http://schemas.openxmlformats.org/drawingml/2006/main" xmlns:r="http://schemas.openxmlformats.org/officeDocument/2006/relationships" xmlns:p="http://schemas.openxmlformats.org/presentationml/2006/main">
  <p:tag name="AS_UNIQUEID" val="5519"/>
</p:tagLst>
</file>

<file path=ppt/tags/tag204.xml><?xml version="1.0" encoding="utf-8"?>
<p:tagLst xmlns:a="http://schemas.openxmlformats.org/drawingml/2006/main" xmlns:r="http://schemas.openxmlformats.org/officeDocument/2006/relationships" xmlns:p="http://schemas.openxmlformats.org/presentationml/2006/main">
  <p:tag name="AS_UNIQUEID" val="5520"/>
</p:tagLst>
</file>

<file path=ppt/tags/tag205.xml><?xml version="1.0" encoding="utf-8"?>
<p:tagLst xmlns:a="http://schemas.openxmlformats.org/drawingml/2006/main" xmlns:r="http://schemas.openxmlformats.org/officeDocument/2006/relationships" xmlns:p="http://schemas.openxmlformats.org/presentationml/2006/main">
  <p:tag name="AS_UNIQUEID" val="5522"/>
</p:tagLst>
</file>

<file path=ppt/tags/tag206.xml><?xml version="1.0" encoding="utf-8"?>
<p:tagLst xmlns:a="http://schemas.openxmlformats.org/drawingml/2006/main" xmlns:r="http://schemas.openxmlformats.org/officeDocument/2006/relationships" xmlns:p="http://schemas.openxmlformats.org/presentationml/2006/main">
  <p:tag name="AS_UNIQUEID" val="5523"/>
</p:tagLst>
</file>

<file path=ppt/tags/tag207.xml><?xml version="1.0" encoding="utf-8"?>
<p:tagLst xmlns:a="http://schemas.openxmlformats.org/drawingml/2006/main" xmlns:r="http://schemas.openxmlformats.org/officeDocument/2006/relationships" xmlns:p="http://schemas.openxmlformats.org/presentationml/2006/main">
  <p:tag name="AS_UNIQUEID" val="5524"/>
</p:tagLst>
</file>

<file path=ppt/tags/tag208.xml><?xml version="1.0" encoding="utf-8"?>
<p:tagLst xmlns:a="http://schemas.openxmlformats.org/drawingml/2006/main" xmlns:r="http://schemas.openxmlformats.org/officeDocument/2006/relationships" xmlns:p="http://schemas.openxmlformats.org/presentationml/2006/main">
  <p:tag name="AS_UNIQUEID" val="5525"/>
</p:tagLst>
</file>

<file path=ppt/tags/tag209.xml><?xml version="1.0" encoding="utf-8"?>
<p:tagLst xmlns:a="http://schemas.openxmlformats.org/drawingml/2006/main" xmlns:r="http://schemas.openxmlformats.org/officeDocument/2006/relationships" xmlns:p="http://schemas.openxmlformats.org/presentationml/2006/main">
  <p:tag name="AS_UNIQUEID" val="5526"/>
</p:tagLst>
</file>

<file path=ppt/tags/tag21.xml><?xml version="1.0" encoding="utf-8"?>
<p:tagLst xmlns:a="http://schemas.openxmlformats.org/drawingml/2006/main" xmlns:r="http://schemas.openxmlformats.org/officeDocument/2006/relationships" xmlns:p="http://schemas.openxmlformats.org/presentationml/2006/main">
  <p:tag name="AS_UNIQUEID" val="5309"/>
</p:tagLst>
</file>

<file path=ppt/tags/tag210.xml><?xml version="1.0" encoding="utf-8"?>
<p:tagLst xmlns:a="http://schemas.openxmlformats.org/drawingml/2006/main" xmlns:r="http://schemas.openxmlformats.org/officeDocument/2006/relationships" xmlns:p="http://schemas.openxmlformats.org/presentationml/2006/main">
  <p:tag name="AS_UNIQUEID" val="10401"/>
</p:tagLst>
</file>

<file path=ppt/tags/tag211.xml><?xml version="1.0" encoding="utf-8"?>
<p:tagLst xmlns:a="http://schemas.openxmlformats.org/drawingml/2006/main" xmlns:r="http://schemas.openxmlformats.org/officeDocument/2006/relationships" xmlns:p="http://schemas.openxmlformats.org/presentationml/2006/main">
  <p:tag name="AS_UNIQUEID" val="10402"/>
</p:tagLst>
</file>

<file path=ppt/tags/tag212.xml><?xml version="1.0" encoding="utf-8"?>
<p:tagLst xmlns:a="http://schemas.openxmlformats.org/drawingml/2006/main" xmlns:r="http://schemas.openxmlformats.org/officeDocument/2006/relationships" xmlns:p="http://schemas.openxmlformats.org/presentationml/2006/main">
  <p:tag name="AS_UNIQUEID" val="10403"/>
</p:tagLst>
</file>

<file path=ppt/tags/tag213.xml><?xml version="1.0" encoding="utf-8"?>
<p:tagLst xmlns:a="http://schemas.openxmlformats.org/drawingml/2006/main" xmlns:r="http://schemas.openxmlformats.org/officeDocument/2006/relationships" xmlns:p="http://schemas.openxmlformats.org/presentationml/2006/main">
  <p:tag name="AS_UNIQUEID" val="10404"/>
</p:tagLst>
</file>

<file path=ppt/tags/tag214.xml><?xml version="1.0" encoding="utf-8"?>
<p:tagLst xmlns:a="http://schemas.openxmlformats.org/drawingml/2006/main" xmlns:r="http://schemas.openxmlformats.org/officeDocument/2006/relationships" xmlns:p="http://schemas.openxmlformats.org/presentationml/2006/main">
  <p:tag name="AS_UNIQUEID" val="10405"/>
</p:tagLst>
</file>

<file path=ppt/tags/tag215.xml><?xml version="1.0" encoding="utf-8"?>
<p:tagLst xmlns:a="http://schemas.openxmlformats.org/drawingml/2006/main" xmlns:r="http://schemas.openxmlformats.org/officeDocument/2006/relationships" xmlns:p="http://schemas.openxmlformats.org/presentationml/2006/main">
  <p:tag name="AS_UNIQUEID" val="10406"/>
</p:tagLst>
</file>

<file path=ppt/tags/tag216.xml><?xml version="1.0" encoding="utf-8"?>
<p:tagLst xmlns:a="http://schemas.openxmlformats.org/drawingml/2006/main" xmlns:r="http://schemas.openxmlformats.org/officeDocument/2006/relationships" xmlns:p="http://schemas.openxmlformats.org/presentationml/2006/main">
  <p:tag name="AS_UNIQUEID" val="10167"/>
</p:tagLst>
</file>

<file path=ppt/tags/tag217.xml><?xml version="1.0" encoding="utf-8"?>
<p:tagLst xmlns:a="http://schemas.openxmlformats.org/drawingml/2006/main" xmlns:r="http://schemas.openxmlformats.org/officeDocument/2006/relationships" xmlns:p="http://schemas.openxmlformats.org/presentationml/2006/main">
  <p:tag name="AS_UNIQUEID" val="10168"/>
</p:tagLst>
</file>

<file path=ppt/tags/tag218.xml><?xml version="1.0" encoding="utf-8"?>
<p:tagLst xmlns:a="http://schemas.openxmlformats.org/drawingml/2006/main" xmlns:r="http://schemas.openxmlformats.org/officeDocument/2006/relationships" xmlns:p="http://schemas.openxmlformats.org/presentationml/2006/main">
  <p:tag name="AS_UNIQUEID" val="10169"/>
</p:tagLst>
</file>

<file path=ppt/tags/tag219.xml><?xml version="1.0" encoding="utf-8"?>
<p:tagLst xmlns:a="http://schemas.openxmlformats.org/drawingml/2006/main" xmlns:r="http://schemas.openxmlformats.org/officeDocument/2006/relationships" xmlns:p="http://schemas.openxmlformats.org/presentationml/2006/main">
  <p:tag name="AS_UNIQUEID" val="10170"/>
</p:tagLst>
</file>

<file path=ppt/tags/tag22.xml><?xml version="1.0" encoding="utf-8"?>
<p:tagLst xmlns:a="http://schemas.openxmlformats.org/drawingml/2006/main" xmlns:r="http://schemas.openxmlformats.org/officeDocument/2006/relationships" xmlns:p="http://schemas.openxmlformats.org/presentationml/2006/main">
  <p:tag name="AS_UNIQUEID" val="5311"/>
</p:tagLst>
</file>

<file path=ppt/tags/tag220.xml><?xml version="1.0" encoding="utf-8"?>
<p:tagLst xmlns:a="http://schemas.openxmlformats.org/drawingml/2006/main" xmlns:r="http://schemas.openxmlformats.org/officeDocument/2006/relationships" xmlns:p="http://schemas.openxmlformats.org/presentationml/2006/main">
  <p:tag name="AS_UNIQUEID" val="10171"/>
</p:tagLst>
</file>

<file path=ppt/tags/tag221.xml><?xml version="1.0" encoding="utf-8"?>
<p:tagLst xmlns:a="http://schemas.openxmlformats.org/drawingml/2006/main" xmlns:r="http://schemas.openxmlformats.org/officeDocument/2006/relationships" xmlns:p="http://schemas.openxmlformats.org/presentationml/2006/main">
  <p:tag name="AS_UNIQUEID" val="10172"/>
</p:tagLst>
</file>

<file path=ppt/tags/tag222.xml><?xml version="1.0" encoding="utf-8"?>
<p:tagLst xmlns:a="http://schemas.openxmlformats.org/drawingml/2006/main" xmlns:r="http://schemas.openxmlformats.org/officeDocument/2006/relationships" xmlns:p="http://schemas.openxmlformats.org/presentationml/2006/main">
  <p:tag name="AS_UNIQUEID" val="10173"/>
</p:tagLst>
</file>

<file path=ppt/tags/tag223.xml><?xml version="1.0" encoding="utf-8"?>
<p:tagLst xmlns:a="http://schemas.openxmlformats.org/drawingml/2006/main" xmlns:r="http://schemas.openxmlformats.org/officeDocument/2006/relationships" xmlns:p="http://schemas.openxmlformats.org/presentationml/2006/main">
  <p:tag name="AS_UNIQUEID" val="10175"/>
</p:tagLst>
</file>

<file path=ppt/tags/tag224.xml><?xml version="1.0" encoding="utf-8"?>
<p:tagLst xmlns:a="http://schemas.openxmlformats.org/drawingml/2006/main" xmlns:r="http://schemas.openxmlformats.org/officeDocument/2006/relationships" xmlns:p="http://schemas.openxmlformats.org/presentationml/2006/main">
  <p:tag name="AS_UNIQUEID" val="10176"/>
</p:tagLst>
</file>

<file path=ppt/tags/tag225.xml><?xml version="1.0" encoding="utf-8"?>
<p:tagLst xmlns:a="http://schemas.openxmlformats.org/drawingml/2006/main" xmlns:r="http://schemas.openxmlformats.org/officeDocument/2006/relationships" xmlns:p="http://schemas.openxmlformats.org/presentationml/2006/main">
  <p:tag name="AS_UNIQUEID" val="10177"/>
</p:tagLst>
</file>

<file path=ppt/tags/tag226.xml><?xml version="1.0" encoding="utf-8"?>
<p:tagLst xmlns:a="http://schemas.openxmlformats.org/drawingml/2006/main" xmlns:r="http://schemas.openxmlformats.org/officeDocument/2006/relationships" xmlns:p="http://schemas.openxmlformats.org/presentationml/2006/main">
  <p:tag name="AS_UNIQUEID" val="10178"/>
</p:tagLst>
</file>

<file path=ppt/tags/tag227.xml><?xml version="1.0" encoding="utf-8"?>
<p:tagLst xmlns:a="http://schemas.openxmlformats.org/drawingml/2006/main" xmlns:r="http://schemas.openxmlformats.org/officeDocument/2006/relationships" xmlns:p="http://schemas.openxmlformats.org/presentationml/2006/main">
  <p:tag name="AS_UNIQUEID" val="10179"/>
</p:tagLst>
</file>

<file path=ppt/tags/tag228.xml><?xml version="1.0" encoding="utf-8"?>
<p:tagLst xmlns:a="http://schemas.openxmlformats.org/drawingml/2006/main" xmlns:r="http://schemas.openxmlformats.org/officeDocument/2006/relationships" xmlns:p="http://schemas.openxmlformats.org/presentationml/2006/main">
  <p:tag name="AS_UNIQUEID" val="10180"/>
</p:tagLst>
</file>

<file path=ppt/tags/tag229.xml><?xml version="1.0" encoding="utf-8"?>
<p:tagLst xmlns:a="http://schemas.openxmlformats.org/drawingml/2006/main" xmlns:r="http://schemas.openxmlformats.org/officeDocument/2006/relationships" xmlns:p="http://schemas.openxmlformats.org/presentationml/2006/main">
  <p:tag name="AS_UNIQUEID" val="10181"/>
</p:tagLst>
</file>

<file path=ppt/tags/tag23.xml><?xml version="1.0" encoding="utf-8"?>
<p:tagLst xmlns:a="http://schemas.openxmlformats.org/drawingml/2006/main" xmlns:r="http://schemas.openxmlformats.org/officeDocument/2006/relationships" xmlns:p="http://schemas.openxmlformats.org/presentationml/2006/main">
  <p:tag name="AS_UNIQUEID" val="5312"/>
</p:tagLst>
</file>

<file path=ppt/tags/tag230.xml><?xml version="1.0" encoding="utf-8"?>
<p:tagLst xmlns:a="http://schemas.openxmlformats.org/drawingml/2006/main" xmlns:r="http://schemas.openxmlformats.org/officeDocument/2006/relationships" xmlns:p="http://schemas.openxmlformats.org/presentationml/2006/main">
  <p:tag name="AS_UNIQUEID" val="10182"/>
</p:tagLst>
</file>

<file path=ppt/tags/tag231.xml><?xml version="1.0" encoding="utf-8"?>
<p:tagLst xmlns:a="http://schemas.openxmlformats.org/drawingml/2006/main" xmlns:r="http://schemas.openxmlformats.org/officeDocument/2006/relationships" xmlns:p="http://schemas.openxmlformats.org/presentationml/2006/main">
  <p:tag name="AS_UNIQUEID" val="10184"/>
</p:tagLst>
</file>

<file path=ppt/tags/tag232.xml><?xml version="1.0" encoding="utf-8"?>
<p:tagLst xmlns:a="http://schemas.openxmlformats.org/drawingml/2006/main" xmlns:r="http://schemas.openxmlformats.org/officeDocument/2006/relationships" xmlns:p="http://schemas.openxmlformats.org/presentationml/2006/main">
  <p:tag name="AS_UNIQUEID" val="10185"/>
</p:tagLst>
</file>

<file path=ppt/tags/tag233.xml><?xml version="1.0" encoding="utf-8"?>
<p:tagLst xmlns:a="http://schemas.openxmlformats.org/drawingml/2006/main" xmlns:r="http://schemas.openxmlformats.org/officeDocument/2006/relationships" xmlns:p="http://schemas.openxmlformats.org/presentationml/2006/main">
  <p:tag name="AS_UNIQUEID" val="10186"/>
</p:tagLst>
</file>

<file path=ppt/tags/tag234.xml><?xml version="1.0" encoding="utf-8"?>
<p:tagLst xmlns:a="http://schemas.openxmlformats.org/drawingml/2006/main" xmlns:r="http://schemas.openxmlformats.org/officeDocument/2006/relationships" xmlns:p="http://schemas.openxmlformats.org/presentationml/2006/main">
  <p:tag name="AS_UNIQUEID" val="10187"/>
</p:tagLst>
</file>

<file path=ppt/tags/tag235.xml><?xml version="1.0" encoding="utf-8"?>
<p:tagLst xmlns:a="http://schemas.openxmlformats.org/drawingml/2006/main" xmlns:r="http://schemas.openxmlformats.org/officeDocument/2006/relationships" xmlns:p="http://schemas.openxmlformats.org/presentationml/2006/main">
  <p:tag name="AS_UNIQUEID" val="10188"/>
</p:tagLst>
</file>

<file path=ppt/tags/tag236.xml><?xml version="1.0" encoding="utf-8"?>
<p:tagLst xmlns:a="http://schemas.openxmlformats.org/drawingml/2006/main" xmlns:r="http://schemas.openxmlformats.org/officeDocument/2006/relationships" xmlns:p="http://schemas.openxmlformats.org/presentationml/2006/main">
  <p:tag name="AS_UNIQUEID" val="10189"/>
</p:tagLst>
</file>

<file path=ppt/tags/tag237.xml><?xml version="1.0" encoding="utf-8"?>
<p:tagLst xmlns:a="http://schemas.openxmlformats.org/drawingml/2006/main" xmlns:r="http://schemas.openxmlformats.org/officeDocument/2006/relationships" xmlns:p="http://schemas.openxmlformats.org/presentationml/2006/main">
  <p:tag name="AS_UNIQUEID" val="10190"/>
</p:tagLst>
</file>

<file path=ppt/tags/tag238.xml><?xml version="1.0" encoding="utf-8"?>
<p:tagLst xmlns:a="http://schemas.openxmlformats.org/drawingml/2006/main" xmlns:r="http://schemas.openxmlformats.org/officeDocument/2006/relationships" xmlns:p="http://schemas.openxmlformats.org/presentationml/2006/main">
  <p:tag name="AS_UNIQUEID" val="10191"/>
</p:tagLst>
</file>

<file path=ppt/tags/tag239.xml><?xml version="1.0" encoding="utf-8"?>
<p:tagLst xmlns:a="http://schemas.openxmlformats.org/drawingml/2006/main" xmlns:r="http://schemas.openxmlformats.org/officeDocument/2006/relationships" xmlns:p="http://schemas.openxmlformats.org/presentationml/2006/main">
  <p:tag name="AS_UNIQUEID" val="10192"/>
</p:tagLst>
</file>

<file path=ppt/tags/tag24.xml><?xml version="1.0" encoding="utf-8"?>
<p:tagLst xmlns:a="http://schemas.openxmlformats.org/drawingml/2006/main" xmlns:r="http://schemas.openxmlformats.org/officeDocument/2006/relationships" xmlns:p="http://schemas.openxmlformats.org/presentationml/2006/main">
  <p:tag name="AS_UNIQUEID" val="5313"/>
</p:tagLst>
</file>

<file path=ppt/tags/tag240.xml><?xml version="1.0" encoding="utf-8"?>
<p:tagLst xmlns:a="http://schemas.openxmlformats.org/drawingml/2006/main" xmlns:r="http://schemas.openxmlformats.org/officeDocument/2006/relationships" xmlns:p="http://schemas.openxmlformats.org/presentationml/2006/main">
  <p:tag name="AS_UNIQUEID" val="10193"/>
</p:tagLst>
</file>

<file path=ppt/tags/tag241.xml><?xml version="1.0" encoding="utf-8"?>
<p:tagLst xmlns:a="http://schemas.openxmlformats.org/drawingml/2006/main" xmlns:r="http://schemas.openxmlformats.org/officeDocument/2006/relationships" xmlns:p="http://schemas.openxmlformats.org/presentationml/2006/main">
  <p:tag name="AS_UNIQUEID" val="10195"/>
</p:tagLst>
</file>

<file path=ppt/tags/tag242.xml><?xml version="1.0" encoding="utf-8"?>
<p:tagLst xmlns:a="http://schemas.openxmlformats.org/drawingml/2006/main" xmlns:r="http://schemas.openxmlformats.org/officeDocument/2006/relationships" xmlns:p="http://schemas.openxmlformats.org/presentationml/2006/main">
  <p:tag name="AS_UNIQUEID" val="10196"/>
</p:tagLst>
</file>

<file path=ppt/tags/tag243.xml><?xml version="1.0" encoding="utf-8"?>
<p:tagLst xmlns:a="http://schemas.openxmlformats.org/drawingml/2006/main" xmlns:r="http://schemas.openxmlformats.org/officeDocument/2006/relationships" xmlns:p="http://schemas.openxmlformats.org/presentationml/2006/main">
  <p:tag name="AS_UNIQUEID" val="10197"/>
</p:tagLst>
</file>

<file path=ppt/tags/tag244.xml><?xml version="1.0" encoding="utf-8"?>
<p:tagLst xmlns:a="http://schemas.openxmlformats.org/drawingml/2006/main" xmlns:r="http://schemas.openxmlformats.org/officeDocument/2006/relationships" xmlns:p="http://schemas.openxmlformats.org/presentationml/2006/main">
  <p:tag name="AS_UNIQUEID" val="10198"/>
</p:tagLst>
</file>

<file path=ppt/tags/tag245.xml><?xml version="1.0" encoding="utf-8"?>
<p:tagLst xmlns:a="http://schemas.openxmlformats.org/drawingml/2006/main" xmlns:r="http://schemas.openxmlformats.org/officeDocument/2006/relationships" xmlns:p="http://schemas.openxmlformats.org/presentationml/2006/main">
  <p:tag name="AS_UNIQUEID" val="10199"/>
</p:tagLst>
</file>

<file path=ppt/tags/tag246.xml><?xml version="1.0" encoding="utf-8"?>
<p:tagLst xmlns:a="http://schemas.openxmlformats.org/drawingml/2006/main" xmlns:r="http://schemas.openxmlformats.org/officeDocument/2006/relationships" xmlns:p="http://schemas.openxmlformats.org/presentationml/2006/main">
  <p:tag name="AS_UNIQUEID" val="10200"/>
</p:tagLst>
</file>

<file path=ppt/tags/tag247.xml><?xml version="1.0" encoding="utf-8"?>
<p:tagLst xmlns:a="http://schemas.openxmlformats.org/drawingml/2006/main" xmlns:r="http://schemas.openxmlformats.org/officeDocument/2006/relationships" xmlns:p="http://schemas.openxmlformats.org/presentationml/2006/main">
  <p:tag name="AS_UNIQUEID" val="10201"/>
</p:tagLst>
</file>

<file path=ppt/tags/tag248.xml><?xml version="1.0" encoding="utf-8"?>
<p:tagLst xmlns:a="http://schemas.openxmlformats.org/drawingml/2006/main" xmlns:r="http://schemas.openxmlformats.org/officeDocument/2006/relationships" xmlns:p="http://schemas.openxmlformats.org/presentationml/2006/main">
  <p:tag name="AS_UNIQUEID" val="10202"/>
</p:tagLst>
</file>

<file path=ppt/tags/tag249.xml><?xml version="1.0" encoding="utf-8"?>
<p:tagLst xmlns:a="http://schemas.openxmlformats.org/drawingml/2006/main" xmlns:r="http://schemas.openxmlformats.org/officeDocument/2006/relationships" xmlns:p="http://schemas.openxmlformats.org/presentationml/2006/main">
  <p:tag name="AS_UNIQUEID" val="10203"/>
</p:tagLst>
</file>

<file path=ppt/tags/tag25.xml><?xml version="1.0" encoding="utf-8"?>
<p:tagLst xmlns:a="http://schemas.openxmlformats.org/drawingml/2006/main" xmlns:r="http://schemas.openxmlformats.org/officeDocument/2006/relationships" xmlns:p="http://schemas.openxmlformats.org/presentationml/2006/main">
  <p:tag name="AS_UNIQUEID" val="5314"/>
</p:tagLst>
</file>

<file path=ppt/tags/tag250.xml><?xml version="1.0" encoding="utf-8"?>
<p:tagLst xmlns:a="http://schemas.openxmlformats.org/drawingml/2006/main" xmlns:r="http://schemas.openxmlformats.org/officeDocument/2006/relationships" xmlns:p="http://schemas.openxmlformats.org/presentationml/2006/main">
  <p:tag name="AS_UNIQUEID" val="10205"/>
</p:tagLst>
</file>

<file path=ppt/tags/tag251.xml><?xml version="1.0" encoding="utf-8"?>
<p:tagLst xmlns:a="http://schemas.openxmlformats.org/drawingml/2006/main" xmlns:r="http://schemas.openxmlformats.org/officeDocument/2006/relationships" xmlns:p="http://schemas.openxmlformats.org/presentationml/2006/main">
  <p:tag name="AS_UNIQUEID" val="10206"/>
</p:tagLst>
</file>

<file path=ppt/tags/tag252.xml><?xml version="1.0" encoding="utf-8"?>
<p:tagLst xmlns:a="http://schemas.openxmlformats.org/drawingml/2006/main" xmlns:r="http://schemas.openxmlformats.org/officeDocument/2006/relationships" xmlns:p="http://schemas.openxmlformats.org/presentationml/2006/main">
  <p:tag name="AS_UNIQUEID" val="10207"/>
</p:tagLst>
</file>

<file path=ppt/tags/tag253.xml><?xml version="1.0" encoding="utf-8"?>
<p:tagLst xmlns:a="http://schemas.openxmlformats.org/drawingml/2006/main" xmlns:r="http://schemas.openxmlformats.org/officeDocument/2006/relationships" xmlns:p="http://schemas.openxmlformats.org/presentationml/2006/main">
  <p:tag name="AS_UNIQUEID" val="10208"/>
</p:tagLst>
</file>

<file path=ppt/tags/tag254.xml><?xml version="1.0" encoding="utf-8"?>
<p:tagLst xmlns:a="http://schemas.openxmlformats.org/drawingml/2006/main" xmlns:r="http://schemas.openxmlformats.org/officeDocument/2006/relationships" xmlns:p="http://schemas.openxmlformats.org/presentationml/2006/main">
  <p:tag name="AS_UNIQUEID" val="10209"/>
</p:tagLst>
</file>

<file path=ppt/tags/tag255.xml><?xml version="1.0" encoding="utf-8"?>
<p:tagLst xmlns:a="http://schemas.openxmlformats.org/drawingml/2006/main" xmlns:r="http://schemas.openxmlformats.org/officeDocument/2006/relationships" xmlns:p="http://schemas.openxmlformats.org/presentationml/2006/main">
  <p:tag name="AS_UNIQUEID" val="10210"/>
</p:tagLst>
</file>

<file path=ppt/tags/tag256.xml><?xml version="1.0" encoding="utf-8"?>
<p:tagLst xmlns:a="http://schemas.openxmlformats.org/drawingml/2006/main" xmlns:r="http://schemas.openxmlformats.org/officeDocument/2006/relationships" xmlns:p="http://schemas.openxmlformats.org/presentationml/2006/main">
  <p:tag name="AS_UNIQUEID" val="10211"/>
</p:tagLst>
</file>

<file path=ppt/tags/tag257.xml><?xml version="1.0" encoding="utf-8"?>
<p:tagLst xmlns:a="http://schemas.openxmlformats.org/drawingml/2006/main" xmlns:r="http://schemas.openxmlformats.org/officeDocument/2006/relationships" xmlns:p="http://schemas.openxmlformats.org/presentationml/2006/main">
  <p:tag name="AS_UNIQUEID" val="10212"/>
</p:tagLst>
</file>

<file path=ppt/tags/tag258.xml><?xml version="1.0" encoding="utf-8"?>
<p:tagLst xmlns:a="http://schemas.openxmlformats.org/drawingml/2006/main" xmlns:r="http://schemas.openxmlformats.org/officeDocument/2006/relationships" xmlns:p="http://schemas.openxmlformats.org/presentationml/2006/main">
  <p:tag name="AS_UNIQUEID" val="10213"/>
</p:tagLst>
</file>

<file path=ppt/tags/tag259.xml><?xml version="1.0" encoding="utf-8"?>
<p:tagLst xmlns:a="http://schemas.openxmlformats.org/drawingml/2006/main" xmlns:r="http://schemas.openxmlformats.org/officeDocument/2006/relationships" xmlns:p="http://schemas.openxmlformats.org/presentationml/2006/main">
  <p:tag name="AS_UNIQUEID" val="10215"/>
</p:tagLst>
</file>

<file path=ppt/tags/tag26.xml><?xml version="1.0" encoding="utf-8"?>
<p:tagLst xmlns:a="http://schemas.openxmlformats.org/drawingml/2006/main" xmlns:r="http://schemas.openxmlformats.org/officeDocument/2006/relationships" xmlns:p="http://schemas.openxmlformats.org/presentationml/2006/main">
  <p:tag name="AS_UNIQUEID" val="5315"/>
</p:tagLst>
</file>

<file path=ppt/tags/tag260.xml><?xml version="1.0" encoding="utf-8"?>
<p:tagLst xmlns:a="http://schemas.openxmlformats.org/drawingml/2006/main" xmlns:r="http://schemas.openxmlformats.org/officeDocument/2006/relationships" xmlns:p="http://schemas.openxmlformats.org/presentationml/2006/main">
  <p:tag name="AS_UNIQUEID" val="10216"/>
</p:tagLst>
</file>

<file path=ppt/tags/tag261.xml><?xml version="1.0" encoding="utf-8"?>
<p:tagLst xmlns:a="http://schemas.openxmlformats.org/drawingml/2006/main" xmlns:r="http://schemas.openxmlformats.org/officeDocument/2006/relationships" xmlns:p="http://schemas.openxmlformats.org/presentationml/2006/main">
  <p:tag name="AS_UNIQUEID" val="10217"/>
</p:tagLst>
</file>

<file path=ppt/tags/tag262.xml><?xml version="1.0" encoding="utf-8"?>
<p:tagLst xmlns:a="http://schemas.openxmlformats.org/drawingml/2006/main" xmlns:r="http://schemas.openxmlformats.org/officeDocument/2006/relationships" xmlns:p="http://schemas.openxmlformats.org/presentationml/2006/main">
  <p:tag name="AS_UNIQUEID" val="10218"/>
</p:tagLst>
</file>

<file path=ppt/tags/tag263.xml><?xml version="1.0" encoding="utf-8"?>
<p:tagLst xmlns:a="http://schemas.openxmlformats.org/drawingml/2006/main" xmlns:r="http://schemas.openxmlformats.org/officeDocument/2006/relationships" xmlns:p="http://schemas.openxmlformats.org/presentationml/2006/main">
  <p:tag name="AS_UNIQUEID" val="10219"/>
</p:tagLst>
</file>

<file path=ppt/tags/tag264.xml><?xml version="1.0" encoding="utf-8"?>
<p:tagLst xmlns:a="http://schemas.openxmlformats.org/drawingml/2006/main" xmlns:r="http://schemas.openxmlformats.org/officeDocument/2006/relationships" xmlns:p="http://schemas.openxmlformats.org/presentationml/2006/main">
  <p:tag name="AS_UNIQUEID" val="10220"/>
</p:tagLst>
</file>

<file path=ppt/tags/tag265.xml><?xml version="1.0" encoding="utf-8"?>
<p:tagLst xmlns:a="http://schemas.openxmlformats.org/drawingml/2006/main" xmlns:r="http://schemas.openxmlformats.org/officeDocument/2006/relationships" xmlns:p="http://schemas.openxmlformats.org/presentationml/2006/main">
  <p:tag name="AS_UNIQUEID" val="10221"/>
</p:tagLst>
</file>

<file path=ppt/tags/tag266.xml><?xml version="1.0" encoding="utf-8"?>
<p:tagLst xmlns:a="http://schemas.openxmlformats.org/drawingml/2006/main" xmlns:r="http://schemas.openxmlformats.org/officeDocument/2006/relationships" xmlns:p="http://schemas.openxmlformats.org/presentationml/2006/main">
  <p:tag name="AS_UNIQUEID" val="10222"/>
</p:tagLst>
</file>

<file path=ppt/tags/tag267.xml><?xml version="1.0" encoding="utf-8"?>
<p:tagLst xmlns:a="http://schemas.openxmlformats.org/drawingml/2006/main" xmlns:r="http://schemas.openxmlformats.org/officeDocument/2006/relationships" xmlns:p="http://schemas.openxmlformats.org/presentationml/2006/main">
  <p:tag name="AS_UNIQUEID" val="10223"/>
</p:tagLst>
</file>

<file path=ppt/tags/tag268.xml><?xml version="1.0" encoding="utf-8"?>
<p:tagLst xmlns:a="http://schemas.openxmlformats.org/drawingml/2006/main" xmlns:r="http://schemas.openxmlformats.org/officeDocument/2006/relationships" xmlns:p="http://schemas.openxmlformats.org/presentationml/2006/main">
  <p:tag name="AS_UNIQUEID" val="10225"/>
</p:tagLst>
</file>

<file path=ppt/tags/tag269.xml><?xml version="1.0" encoding="utf-8"?>
<p:tagLst xmlns:a="http://schemas.openxmlformats.org/drawingml/2006/main" xmlns:r="http://schemas.openxmlformats.org/officeDocument/2006/relationships" xmlns:p="http://schemas.openxmlformats.org/presentationml/2006/main">
  <p:tag name="AS_UNIQUEID" val="10226"/>
</p:tagLst>
</file>

<file path=ppt/tags/tag27.xml><?xml version="1.0" encoding="utf-8"?>
<p:tagLst xmlns:a="http://schemas.openxmlformats.org/drawingml/2006/main" xmlns:r="http://schemas.openxmlformats.org/officeDocument/2006/relationships" xmlns:p="http://schemas.openxmlformats.org/presentationml/2006/main">
  <p:tag name="AS_UNIQUEID" val="5316"/>
</p:tagLst>
</file>

<file path=ppt/tags/tag270.xml><?xml version="1.0" encoding="utf-8"?>
<p:tagLst xmlns:a="http://schemas.openxmlformats.org/drawingml/2006/main" xmlns:r="http://schemas.openxmlformats.org/officeDocument/2006/relationships" xmlns:p="http://schemas.openxmlformats.org/presentationml/2006/main">
  <p:tag name="AS_UNIQUEID" val="10228"/>
</p:tagLst>
</file>

<file path=ppt/tags/tag271.xml><?xml version="1.0" encoding="utf-8"?>
<p:tagLst xmlns:a="http://schemas.openxmlformats.org/drawingml/2006/main" xmlns:r="http://schemas.openxmlformats.org/officeDocument/2006/relationships" xmlns:p="http://schemas.openxmlformats.org/presentationml/2006/main">
  <p:tag name="AS_UNIQUEID" val="10229"/>
</p:tagLst>
</file>

<file path=ppt/tags/tag272.xml><?xml version="1.0" encoding="utf-8"?>
<p:tagLst xmlns:a="http://schemas.openxmlformats.org/drawingml/2006/main" xmlns:r="http://schemas.openxmlformats.org/officeDocument/2006/relationships" xmlns:p="http://schemas.openxmlformats.org/presentationml/2006/main">
  <p:tag name="AS_UNIQUEID" val="10231"/>
</p:tagLst>
</file>

<file path=ppt/tags/tag273.xml><?xml version="1.0" encoding="utf-8"?>
<p:tagLst xmlns:a="http://schemas.openxmlformats.org/drawingml/2006/main" xmlns:r="http://schemas.openxmlformats.org/officeDocument/2006/relationships" xmlns:p="http://schemas.openxmlformats.org/presentationml/2006/main">
  <p:tag name="AS_UNIQUEID" val="10232"/>
</p:tagLst>
</file>

<file path=ppt/tags/tag274.xml><?xml version="1.0" encoding="utf-8"?>
<p:tagLst xmlns:a="http://schemas.openxmlformats.org/drawingml/2006/main" xmlns:r="http://schemas.openxmlformats.org/officeDocument/2006/relationships" xmlns:p="http://schemas.openxmlformats.org/presentationml/2006/main">
  <p:tag name="AS_UNIQUEID" val="10233"/>
</p:tagLst>
</file>

<file path=ppt/tags/tag275.xml><?xml version="1.0" encoding="utf-8"?>
<p:tagLst xmlns:a="http://schemas.openxmlformats.org/drawingml/2006/main" xmlns:r="http://schemas.openxmlformats.org/officeDocument/2006/relationships" xmlns:p="http://schemas.openxmlformats.org/presentationml/2006/main">
  <p:tag name="AS_UNIQUEID" val="10234"/>
</p:tagLst>
</file>

<file path=ppt/tags/tag276.xml><?xml version="1.0" encoding="utf-8"?>
<p:tagLst xmlns:a="http://schemas.openxmlformats.org/drawingml/2006/main" xmlns:r="http://schemas.openxmlformats.org/officeDocument/2006/relationships" xmlns:p="http://schemas.openxmlformats.org/presentationml/2006/main">
  <p:tag name="AS_UNIQUEID" val="10236"/>
</p:tagLst>
</file>

<file path=ppt/tags/tag277.xml><?xml version="1.0" encoding="utf-8"?>
<p:tagLst xmlns:a="http://schemas.openxmlformats.org/drawingml/2006/main" xmlns:r="http://schemas.openxmlformats.org/officeDocument/2006/relationships" xmlns:p="http://schemas.openxmlformats.org/presentationml/2006/main">
  <p:tag name="AS_UNIQUEID" val="10237"/>
</p:tagLst>
</file>

<file path=ppt/tags/tag278.xml><?xml version="1.0" encoding="utf-8"?>
<p:tagLst xmlns:a="http://schemas.openxmlformats.org/drawingml/2006/main" xmlns:r="http://schemas.openxmlformats.org/officeDocument/2006/relationships" xmlns:p="http://schemas.openxmlformats.org/presentationml/2006/main">
  <p:tag name="AS_UNIQUEID" val="10238"/>
</p:tagLst>
</file>

<file path=ppt/tags/tag279.xml><?xml version="1.0" encoding="utf-8"?>
<p:tagLst xmlns:a="http://schemas.openxmlformats.org/drawingml/2006/main" xmlns:r="http://schemas.openxmlformats.org/officeDocument/2006/relationships" xmlns:p="http://schemas.openxmlformats.org/presentationml/2006/main">
  <p:tag name="AS_UNIQUEID" val="10239"/>
</p:tagLst>
</file>

<file path=ppt/tags/tag28.xml><?xml version="1.0" encoding="utf-8"?>
<p:tagLst xmlns:a="http://schemas.openxmlformats.org/drawingml/2006/main" xmlns:r="http://schemas.openxmlformats.org/officeDocument/2006/relationships" xmlns:p="http://schemas.openxmlformats.org/presentationml/2006/main">
  <p:tag name="AS_UNIQUEID" val="5317"/>
</p:tagLst>
</file>

<file path=ppt/tags/tag280.xml><?xml version="1.0" encoding="utf-8"?>
<p:tagLst xmlns:a="http://schemas.openxmlformats.org/drawingml/2006/main" xmlns:r="http://schemas.openxmlformats.org/officeDocument/2006/relationships" xmlns:p="http://schemas.openxmlformats.org/presentationml/2006/main">
  <p:tag name="AS_UNIQUEID" val="10240"/>
</p:tagLst>
</file>

<file path=ppt/tags/tag281.xml><?xml version="1.0" encoding="utf-8"?>
<p:tagLst xmlns:a="http://schemas.openxmlformats.org/drawingml/2006/main" xmlns:r="http://schemas.openxmlformats.org/officeDocument/2006/relationships" xmlns:p="http://schemas.openxmlformats.org/presentationml/2006/main">
  <p:tag name="AS_UNIQUEID" val="10242"/>
</p:tagLst>
</file>

<file path=ppt/tags/tag282.xml><?xml version="1.0" encoding="utf-8"?>
<p:tagLst xmlns:a="http://schemas.openxmlformats.org/drawingml/2006/main" xmlns:r="http://schemas.openxmlformats.org/officeDocument/2006/relationships" xmlns:p="http://schemas.openxmlformats.org/presentationml/2006/main">
  <p:tag name="AS_UNIQUEID" val="10243"/>
</p:tagLst>
</file>

<file path=ppt/tags/tag283.xml><?xml version="1.0" encoding="utf-8"?>
<p:tagLst xmlns:a="http://schemas.openxmlformats.org/drawingml/2006/main" xmlns:r="http://schemas.openxmlformats.org/officeDocument/2006/relationships" xmlns:p="http://schemas.openxmlformats.org/presentationml/2006/main">
  <p:tag name="AS_UNIQUEID" val="10244"/>
</p:tagLst>
</file>

<file path=ppt/tags/tag284.xml><?xml version="1.0" encoding="utf-8"?>
<p:tagLst xmlns:a="http://schemas.openxmlformats.org/drawingml/2006/main" xmlns:r="http://schemas.openxmlformats.org/officeDocument/2006/relationships" xmlns:p="http://schemas.openxmlformats.org/presentationml/2006/main">
  <p:tag name="AS_UNIQUEID" val="10245"/>
</p:tagLst>
</file>

<file path=ppt/tags/tag285.xml><?xml version="1.0" encoding="utf-8"?>
<p:tagLst xmlns:a="http://schemas.openxmlformats.org/drawingml/2006/main" xmlns:r="http://schemas.openxmlformats.org/officeDocument/2006/relationships" xmlns:p="http://schemas.openxmlformats.org/presentationml/2006/main">
  <p:tag name="AS_UNIQUEID" val="10246"/>
</p:tagLst>
</file>

<file path=ppt/tags/tag286.xml><?xml version="1.0" encoding="utf-8"?>
<p:tagLst xmlns:a="http://schemas.openxmlformats.org/drawingml/2006/main" xmlns:r="http://schemas.openxmlformats.org/officeDocument/2006/relationships" xmlns:p="http://schemas.openxmlformats.org/presentationml/2006/main">
  <p:tag name="AS_UNIQUEID" val="10248"/>
</p:tagLst>
</file>

<file path=ppt/tags/tag287.xml><?xml version="1.0" encoding="utf-8"?>
<p:tagLst xmlns:a="http://schemas.openxmlformats.org/drawingml/2006/main" xmlns:r="http://schemas.openxmlformats.org/officeDocument/2006/relationships" xmlns:p="http://schemas.openxmlformats.org/presentationml/2006/main">
  <p:tag name="AS_UNIQUEID" val="10249"/>
</p:tagLst>
</file>

<file path=ppt/tags/tag288.xml><?xml version="1.0" encoding="utf-8"?>
<p:tagLst xmlns:a="http://schemas.openxmlformats.org/drawingml/2006/main" xmlns:r="http://schemas.openxmlformats.org/officeDocument/2006/relationships" xmlns:p="http://schemas.openxmlformats.org/presentationml/2006/main">
  <p:tag name="AS_UNIQUEID" val="10250"/>
</p:tagLst>
</file>

<file path=ppt/tags/tag289.xml><?xml version="1.0" encoding="utf-8"?>
<p:tagLst xmlns:a="http://schemas.openxmlformats.org/drawingml/2006/main" xmlns:r="http://schemas.openxmlformats.org/officeDocument/2006/relationships" xmlns:p="http://schemas.openxmlformats.org/presentationml/2006/main">
  <p:tag name="AS_UNIQUEID" val="10251"/>
</p:tagLst>
</file>

<file path=ppt/tags/tag29.xml><?xml version="1.0" encoding="utf-8"?>
<p:tagLst xmlns:a="http://schemas.openxmlformats.org/drawingml/2006/main" xmlns:r="http://schemas.openxmlformats.org/officeDocument/2006/relationships" xmlns:p="http://schemas.openxmlformats.org/presentationml/2006/main">
  <p:tag name="AS_UNIQUEID" val="5318"/>
</p:tagLst>
</file>

<file path=ppt/tags/tag290.xml><?xml version="1.0" encoding="utf-8"?>
<p:tagLst xmlns:a="http://schemas.openxmlformats.org/drawingml/2006/main" xmlns:r="http://schemas.openxmlformats.org/officeDocument/2006/relationships" xmlns:p="http://schemas.openxmlformats.org/presentationml/2006/main">
  <p:tag name="AS_UNIQUEID" val="10252"/>
</p:tagLst>
</file>

<file path=ppt/tags/tag291.xml><?xml version="1.0" encoding="utf-8"?>
<p:tagLst xmlns:a="http://schemas.openxmlformats.org/drawingml/2006/main" xmlns:r="http://schemas.openxmlformats.org/officeDocument/2006/relationships" xmlns:p="http://schemas.openxmlformats.org/presentationml/2006/main">
  <p:tag name="AS_UNIQUEID" val="10253"/>
</p:tagLst>
</file>

<file path=ppt/tags/tag292.xml><?xml version="1.0" encoding="utf-8"?>
<p:tagLst xmlns:a="http://schemas.openxmlformats.org/drawingml/2006/main" xmlns:r="http://schemas.openxmlformats.org/officeDocument/2006/relationships" xmlns:p="http://schemas.openxmlformats.org/presentationml/2006/main">
  <p:tag name="AS_UNIQUEID" val="10254"/>
</p:tagLst>
</file>

<file path=ppt/tags/tag293.xml><?xml version="1.0" encoding="utf-8"?>
<p:tagLst xmlns:a="http://schemas.openxmlformats.org/drawingml/2006/main" xmlns:r="http://schemas.openxmlformats.org/officeDocument/2006/relationships" xmlns:p="http://schemas.openxmlformats.org/presentationml/2006/main">
  <p:tag name="AS_UNIQUEID" val="10255"/>
</p:tagLst>
</file>

<file path=ppt/tags/tag294.xml><?xml version="1.0" encoding="utf-8"?>
<p:tagLst xmlns:a="http://schemas.openxmlformats.org/drawingml/2006/main" xmlns:r="http://schemas.openxmlformats.org/officeDocument/2006/relationships" xmlns:p="http://schemas.openxmlformats.org/presentationml/2006/main">
  <p:tag name="AS_UNIQUEID" val="10257"/>
</p:tagLst>
</file>

<file path=ppt/tags/tag295.xml><?xml version="1.0" encoding="utf-8"?>
<p:tagLst xmlns:a="http://schemas.openxmlformats.org/drawingml/2006/main" xmlns:r="http://schemas.openxmlformats.org/officeDocument/2006/relationships" xmlns:p="http://schemas.openxmlformats.org/presentationml/2006/main">
  <p:tag name="AS_UNIQUEID" val="10258"/>
</p:tagLst>
</file>

<file path=ppt/tags/tag296.xml><?xml version="1.0" encoding="utf-8"?>
<p:tagLst xmlns:a="http://schemas.openxmlformats.org/drawingml/2006/main" xmlns:r="http://schemas.openxmlformats.org/officeDocument/2006/relationships" xmlns:p="http://schemas.openxmlformats.org/presentationml/2006/main">
  <p:tag name="AS_UNIQUEID" val="10259"/>
</p:tagLst>
</file>

<file path=ppt/tags/tag297.xml><?xml version="1.0" encoding="utf-8"?>
<p:tagLst xmlns:a="http://schemas.openxmlformats.org/drawingml/2006/main" xmlns:r="http://schemas.openxmlformats.org/officeDocument/2006/relationships" xmlns:p="http://schemas.openxmlformats.org/presentationml/2006/main">
  <p:tag name="AS_UNIQUEID" val="10260"/>
</p:tagLst>
</file>

<file path=ppt/tags/tag298.xml><?xml version="1.0" encoding="utf-8"?>
<p:tagLst xmlns:a="http://schemas.openxmlformats.org/drawingml/2006/main" xmlns:r="http://schemas.openxmlformats.org/officeDocument/2006/relationships" xmlns:p="http://schemas.openxmlformats.org/presentationml/2006/main">
  <p:tag name="AS_UNIQUEID" val="10261"/>
</p:tagLst>
</file>

<file path=ppt/tags/tag299.xml><?xml version="1.0" encoding="utf-8"?>
<p:tagLst xmlns:a="http://schemas.openxmlformats.org/drawingml/2006/main" xmlns:r="http://schemas.openxmlformats.org/officeDocument/2006/relationships" xmlns:p="http://schemas.openxmlformats.org/presentationml/2006/main">
  <p:tag name="AS_UNIQUEID" val="10263"/>
</p:tagLst>
</file>

<file path=ppt/tags/tag3.xml><?xml version="1.0" encoding="utf-8"?>
<p:tagLst xmlns:a="http://schemas.openxmlformats.org/drawingml/2006/main" xmlns:r="http://schemas.openxmlformats.org/officeDocument/2006/relationships" xmlns:p="http://schemas.openxmlformats.org/presentationml/2006/main">
  <p:tag name="AS_UNIQUEID" val="5530"/>
</p:tagLst>
</file>

<file path=ppt/tags/tag30.xml><?xml version="1.0" encoding="utf-8"?>
<p:tagLst xmlns:a="http://schemas.openxmlformats.org/drawingml/2006/main" xmlns:r="http://schemas.openxmlformats.org/officeDocument/2006/relationships" xmlns:p="http://schemas.openxmlformats.org/presentationml/2006/main">
  <p:tag name="AS_UNIQUEID" val="5319"/>
</p:tagLst>
</file>

<file path=ppt/tags/tag300.xml><?xml version="1.0" encoding="utf-8"?>
<p:tagLst xmlns:a="http://schemas.openxmlformats.org/drawingml/2006/main" xmlns:r="http://schemas.openxmlformats.org/officeDocument/2006/relationships" xmlns:p="http://schemas.openxmlformats.org/presentationml/2006/main">
  <p:tag name="AS_UNIQUEID" val="10264"/>
</p:tagLst>
</file>

<file path=ppt/tags/tag301.xml><?xml version="1.0" encoding="utf-8"?>
<p:tagLst xmlns:a="http://schemas.openxmlformats.org/drawingml/2006/main" xmlns:r="http://schemas.openxmlformats.org/officeDocument/2006/relationships" xmlns:p="http://schemas.openxmlformats.org/presentationml/2006/main">
  <p:tag name="AS_UNIQUEID" val="10265"/>
</p:tagLst>
</file>

<file path=ppt/tags/tag302.xml><?xml version="1.0" encoding="utf-8"?>
<p:tagLst xmlns:a="http://schemas.openxmlformats.org/drawingml/2006/main" xmlns:r="http://schemas.openxmlformats.org/officeDocument/2006/relationships" xmlns:p="http://schemas.openxmlformats.org/presentationml/2006/main">
  <p:tag name="AS_UNIQUEID" val="10266"/>
</p:tagLst>
</file>

<file path=ppt/tags/tag303.xml><?xml version="1.0" encoding="utf-8"?>
<p:tagLst xmlns:a="http://schemas.openxmlformats.org/drawingml/2006/main" xmlns:r="http://schemas.openxmlformats.org/officeDocument/2006/relationships" xmlns:p="http://schemas.openxmlformats.org/presentationml/2006/main">
  <p:tag name="AS_UNIQUEID" val="10267"/>
</p:tagLst>
</file>

<file path=ppt/tags/tag304.xml><?xml version="1.0" encoding="utf-8"?>
<p:tagLst xmlns:a="http://schemas.openxmlformats.org/drawingml/2006/main" xmlns:r="http://schemas.openxmlformats.org/officeDocument/2006/relationships" xmlns:p="http://schemas.openxmlformats.org/presentationml/2006/main">
  <p:tag name="AS_UNIQUEID" val="10269"/>
</p:tagLst>
</file>

<file path=ppt/tags/tag305.xml><?xml version="1.0" encoding="utf-8"?>
<p:tagLst xmlns:a="http://schemas.openxmlformats.org/drawingml/2006/main" xmlns:r="http://schemas.openxmlformats.org/officeDocument/2006/relationships" xmlns:p="http://schemas.openxmlformats.org/presentationml/2006/main">
  <p:tag name="AS_UNIQUEID" val="10270"/>
</p:tagLst>
</file>

<file path=ppt/tags/tag306.xml><?xml version="1.0" encoding="utf-8"?>
<p:tagLst xmlns:a="http://schemas.openxmlformats.org/drawingml/2006/main" xmlns:r="http://schemas.openxmlformats.org/officeDocument/2006/relationships" xmlns:p="http://schemas.openxmlformats.org/presentationml/2006/main">
  <p:tag name="AS_UNIQUEID" val="10271"/>
</p:tagLst>
</file>

<file path=ppt/tags/tag307.xml><?xml version="1.0" encoding="utf-8"?>
<p:tagLst xmlns:a="http://schemas.openxmlformats.org/drawingml/2006/main" xmlns:r="http://schemas.openxmlformats.org/officeDocument/2006/relationships" xmlns:p="http://schemas.openxmlformats.org/presentationml/2006/main">
  <p:tag name="AS_UNIQUEID" val="10272"/>
</p:tagLst>
</file>

<file path=ppt/tags/tag308.xml><?xml version="1.0" encoding="utf-8"?>
<p:tagLst xmlns:a="http://schemas.openxmlformats.org/drawingml/2006/main" xmlns:r="http://schemas.openxmlformats.org/officeDocument/2006/relationships" xmlns:p="http://schemas.openxmlformats.org/presentationml/2006/main">
  <p:tag name="AS_UNIQUEID" val="10273"/>
</p:tagLst>
</file>

<file path=ppt/tags/tag309.xml><?xml version="1.0" encoding="utf-8"?>
<p:tagLst xmlns:a="http://schemas.openxmlformats.org/drawingml/2006/main" xmlns:r="http://schemas.openxmlformats.org/officeDocument/2006/relationships" xmlns:p="http://schemas.openxmlformats.org/presentationml/2006/main">
  <p:tag name="AS_UNIQUEID" val="10274"/>
</p:tagLst>
</file>

<file path=ppt/tags/tag31.xml><?xml version="1.0" encoding="utf-8"?>
<p:tagLst xmlns:a="http://schemas.openxmlformats.org/drawingml/2006/main" xmlns:r="http://schemas.openxmlformats.org/officeDocument/2006/relationships" xmlns:p="http://schemas.openxmlformats.org/presentationml/2006/main">
  <p:tag name="AS_UNIQUEID" val="5320"/>
</p:tagLst>
</file>

<file path=ppt/tags/tag310.xml><?xml version="1.0" encoding="utf-8"?>
<p:tagLst xmlns:a="http://schemas.openxmlformats.org/drawingml/2006/main" xmlns:r="http://schemas.openxmlformats.org/officeDocument/2006/relationships" xmlns:p="http://schemas.openxmlformats.org/presentationml/2006/main">
  <p:tag name="AS_UNIQUEID" val="10276"/>
</p:tagLst>
</file>

<file path=ppt/tags/tag311.xml><?xml version="1.0" encoding="utf-8"?>
<p:tagLst xmlns:a="http://schemas.openxmlformats.org/drawingml/2006/main" xmlns:r="http://schemas.openxmlformats.org/officeDocument/2006/relationships" xmlns:p="http://schemas.openxmlformats.org/presentationml/2006/main">
  <p:tag name="AS_UNIQUEID" val="10277"/>
</p:tagLst>
</file>

<file path=ppt/tags/tag312.xml><?xml version="1.0" encoding="utf-8"?>
<p:tagLst xmlns:a="http://schemas.openxmlformats.org/drawingml/2006/main" xmlns:r="http://schemas.openxmlformats.org/officeDocument/2006/relationships" xmlns:p="http://schemas.openxmlformats.org/presentationml/2006/main">
  <p:tag name="AS_UNIQUEID" val="10278"/>
</p:tagLst>
</file>

<file path=ppt/tags/tag313.xml><?xml version="1.0" encoding="utf-8"?>
<p:tagLst xmlns:a="http://schemas.openxmlformats.org/drawingml/2006/main" xmlns:r="http://schemas.openxmlformats.org/officeDocument/2006/relationships" xmlns:p="http://schemas.openxmlformats.org/presentationml/2006/main">
  <p:tag name="AS_UNIQUEID" val="10279"/>
</p:tagLst>
</file>

<file path=ppt/tags/tag314.xml><?xml version="1.0" encoding="utf-8"?>
<p:tagLst xmlns:a="http://schemas.openxmlformats.org/drawingml/2006/main" xmlns:r="http://schemas.openxmlformats.org/officeDocument/2006/relationships" xmlns:p="http://schemas.openxmlformats.org/presentationml/2006/main">
  <p:tag name="AS_UNIQUEID" val="10280"/>
</p:tagLst>
</file>

<file path=ppt/tags/tag315.xml><?xml version="1.0" encoding="utf-8"?>
<p:tagLst xmlns:a="http://schemas.openxmlformats.org/drawingml/2006/main" xmlns:r="http://schemas.openxmlformats.org/officeDocument/2006/relationships" xmlns:p="http://schemas.openxmlformats.org/presentationml/2006/main">
  <p:tag name="AS_UNIQUEID" val="10281"/>
</p:tagLst>
</file>

<file path=ppt/tags/tag316.xml><?xml version="1.0" encoding="utf-8"?>
<p:tagLst xmlns:a="http://schemas.openxmlformats.org/drawingml/2006/main" xmlns:r="http://schemas.openxmlformats.org/officeDocument/2006/relationships" xmlns:p="http://schemas.openxmlformats.org/presentationml/2006/main">
  <p:tag name="AS_UNIQUEID" val="10283"/>
</p:tagLst>
</file>

<file path=ppt/tags/tag317.xml><?xml version="1.0" encoding="utf-8"?>
<p:tagLst xmlns:a="http://schemas.openxmlformats.org/drawingml/2006/main" xmlns:r="http://schemas.openxmlformats.org/officeDocument/2006/relationships" xmlns:p="http://schemas.openxmlformats.org/presentationml/2006/main">
  <p:tag name="AS_UNIQUEID" val="10284"/>
</p:tagLst>
</file>

<file path=ppt/tags/tag318.xml><?xml version="1.0" encoding="utf-8"?>
<p:tagLst xmlns:a="http://schemas.openxmlformats.org/drawingml/2006/main" xmlns:r="http://schemas.openxmlformats.org/officeDocument/2006/relationships" xmlns:p="http://schemas.openxmlformats.org/presentationml/2006/main">
  <p:tag name="AS_UNIQUEID" val="10285"/>
</p:tagLst>
</file>

<file path=ppt/tags/tag319.xml><?xml version="1.0" encoding="utf-8"?>
<p:tagLst xmlns:a="http://schemas.openxmlformats.org/drawingml/2006/main" xmlns:r="http://schemas.openxmlformats.org/officeDocument/2006/relationships" xmlns:p="http://schemas.openxmlformats.org/presentationml/2006/main">
  <p:tag name="AS_UNIQUEID" val="10286"/>
</p:tagLst>
</file>

<file path=ppt/tags/tag32.xml><?xml version="1.0" encoding="utf-8"?>
<p:tagLst xmlns:a="http://schemas.openxmlformats.org/drawingml/2006/main" xmlns:r="http://schemas.openxmlformats.org/officeDocument/2006/relationships" xmlns:p="http://schemas.openxmlformats.org/presentationml/2006/main">
  <p:tag name="AS_UNIQUEID" val="5322"/>
</p:tagLst>
</file>

<file path=ppt/tags/tag320.xml><?xml version="1.0" encoding="utf-8"?>
<p:tagLst xmlns:a="http://schemas.openxmlformats.org/drawingml/2006/main" xmlns:r="http://schemas.openxmlformats.org/officeDocument/2006/relationships" xmlns:p="http://schemas.openxmlformats.org/presentationml/2006/main">
  <p:tag name="AS_UNIQUEID" val="10287"/>
</p:tagLst>
</file>

<file path=ppt/tags/tag321.xml><?xml version="1.0" encoding="utf-8"?>
<p:tagLst xmlns:a="http://schemas.openxmlformats.org/drawingml/2006/main" xmlns:r="http://schemas.openxmlformats.org/officeDocument/2006/relationships" xmlns:p="http://schemas.openxmlformats.org/presentationml/2006/main">
  <p:tag name="AS_UNIQUEID" val="10288"/>
</p:tagLst>
</file>

<file path=ppt/tags/tag322.xml><?xml version="1.0" encoding="utf-8"?>
<p:tagLst xmlns:a="http://schemas.openxmlformats.org/drawingml/2006/main" xmlns:r="http://schemas.openxmlformats.org/officeDocument/2006/relationships" xmlns:p="http://schemas.openxmlformats.org/presentationml/2006/main">
  <p:tag name="AS_UNIQUEID" val="10290"/>
</p:tagLst>
</file>

<file path=ppt/tags/tag323.xml><?xml version="1.0" encoding="utf-8"?>
<p:tagLst xmlns:a="http://schemas.openxmlformats.org/drawingml/2006/main" xmlns:r="http://schemas.openxmlformats.org/officeDocument/2006/relationships" xmlns:p="http://schemas.openxmlformats.org/presentationml/2006/main">
  <p:tag name="AS_UNIQUEID" val="10291"/>
</p:tagLst>
</file>

<file path=ppt/tags/tag324.xml><?xml version="1.0" encoding="utf-8"?>
<p:tagLst xmlns:a="http://schemas.openxmlformats.org/drawingml/2006/main" xmlns:r="http://schemas.openxmlformats.org/officeDocument/2006/relationships" xmlns:p="http://schemas.openxmlformats.org/presentationml/2006/main">
  <p:tag name="AS_UNIQUEID" val="10292"/>
</p:tagLst>
</file>

<file path=ppt/tags/tag325.xml><?xml version="1.0" encoding="utf-8"?>
<p:tagLst xmlns:a="http://schemas.openxmlformats.org/drawingml/2006/main" xmlns:r="http://schemas.openxmlformats.org/officeDocument/2006/relationships" xmlns:p="http://schemas.openxmlformats.org/presentationml/2006/main">
  <p:tag name="AS_UNIQUEID" val="10293"/>
</p:tagLst>
</file>

<file path=ppt/tags/tag326.xml><?xml version="1.0" encoding="utf-8"?>
<p:tagLst xmlns:a="http://schemas.openxmlformats.org/drawingml/2006/main" xmlns:r="http://schemas.openxmlformats.org/officeDocument/2006/relationships" xmlns:p="http://schemas.openxmlformats.org/presentationml/2006/main">
  <p:tag name="AS_UNIQUEID" val="10294"/>
</p:tagLst>
</file>

<file path=ppt/tags/tag327.xml><?xml version="1.0" encoding="utf-8"?>
<p:tagLst xmlns:a="http://schemas.openxmlformats.org/drawingml/2006/main" xmlns:r="http://schemas.openxmlformats.org/officeDocument/2006/relationships" xmlns:p="http://schemas.openxmlformats.org/presentationml/2006/main">
  <p:tag name="AS_UNIQUEID" val="10295"/>
</p:tagLst>
</file>

<file path=ppt/tags/tag328.xml><?xml version="1.0" encoding="utf-8"?>
<p:tagLst xmlns:a="http://schemas.openxmlformats.org/drawingml/2006/main" xmlns:r="http://schemas.openxmlformats.org/officeDocument/2006/relationships" xmlns:p="http://schemas.openxmlformats.org/presentationml/2006/main">
  <p:tag name="AS_UNIQUEID" val="10296"/>
</p:tagLst>
</file>

<file path=ppt/tags/tag329.xml><?xml version="1.0" encoding="utf-8"?>
<p:tagLst xmlns:a="http://schemas.openxmlformats.org/drawingml/2006/main" xmlns:r="http://schemas.openxmlformats.org/officeDocument/2006/relationships" xmlns:p="http://schemas.openxmlformats.org/presentationml/2006/main">
  <p:tag name="AS_UNIQUEID" val="10298"/>
</p:tagLst>
</file>

<file path=ppt/tags/tag33.xml><?xml version="1.0" encoding="utf-8"?>
<p:tagLst xmlns:a="http://schemas.openxmlformats.org/drawingml/2006/main" xmlns:r="http://schemas.openxmlformats.org/officeDocument/2006/relationships" xmlns:p="http://schemas.openxmlformats.org/presentationml/2006/main">
  <p:tag name="AS_UNIQUEID" val="5323"/>
</p:tagLst>
</file>

<file path=ppt/tags/tag330.xml><?xml version="1.0" encoding="utf-8"?>
<p:tagLst xmlns:a="http://schemas.openxmlformats.org/drawingml/2006/main" xmlns:r="http://schemas.openxmlformats.org/officeDocument/2006/relationships" xmlns:p="http://schemas.openxmlformats.org/presentationml/2006/main">
  <p:tag name="AS_UNIQUEID" val="10299"/>
</p:tagLst>
</file>

<file path=ppt/tags/tag331.xml><?xml version="1.0" encoding="utf-8"?>
<p:tagLst xmlns:a="http://schemas.openxmlformats.org/drawingml/2006/main" xmlns:r="http://schemas.openxmlformats.org/officeDocument/2006/relationships" xmlns:p="http://schemas.openxmlformats.org/presentationml/2006/main">
  <p:tag name="AS_UNIQUEID" val="10300"/>
</p:tagLst>
</file>

<file path=ppt/tags/tag332.xml><?xml version="1.0" encoding="utf-8"?>
<p:tagLst xmlns:a="http://schemas.openxmlformats.org/drawingml/2006/main" xmlns:r="http://schemas.openxmlformats.org/officeDocument/2006/relationships" xmlns:p="http://schemas.openxmlformats.org/presentationml/2006/main">
  <p:tag name="AS_UNIQUEID" val="10301"/>
</p:tagLst>
</file>

<file path=ppt/tags/tag333.xml><?xml version="1.0" encoding="utf-8"?>
<p:tagLst xmlns:a="http://schemas.openxmlformats.org/drawingml/2006/main" xmlns:r="http://schemas.openxmlformats.org/officeDocument/2006/relationships" xmlns:p="http://schemas.openxmlformats.org/presentationml/2006/main">
  <p:tag name="AS_UNIQUEID" val="10302"/>
</p:tagLst>
</file>

<file path=ppt/tags/tag334.xml><?xml version="1.0" encoding="utf-8"?>
<p:tagLst xmlns:a="http://schemas.openxmlformats.org/drawingml/2006/main" xmlns:r="http://schemas.openxmlformats.org/officeDocument/2006/relationships" xmlns:p="http://schemas.openxmlformats.org/presentationml/2006/main">
  <p:tag name="AS_UNIQUEID" val="10303"/>
</p:tagLst>
</file>

<file path=ppt/tags/tag335.xml><?xml version="1.0" encoding="utf-8"?>
<p:tagLst xmlns:a="http://schemas.openxmlformats.org/drawingml/2006/main" xmlns:r="http://schemas.openxmlformats.org/officeDocument/2006/relationships" xmlns:p="http://schemas.openxmlformats.org/presentationml/2006/main">
  <p:tag name="AS_UNIQUEID" val="10304"/>
</p:tagLst>
</file>

<file path=ppt/tags/tag336.xml><?xml version="1.0" encoding="utf-8"?>
<p:tagLst xmlns:a="http://schemas.openxmlformats.org/drawingml/2006/main" xmlns:r="http://schemas.openxmlformats.org/officeDocument/2006/relationships" xmlns:p="http://schemas.openxmlformats.org/presentationml/2006/main">
  <p:tag name="AS_UNIQUEID" val="10306"/>
</p:tagLst>
</file>

<file path=ppt/tags/tag337.xml><?xml version="1.0" encoding="utf-8"?>
<p:tagLst xmlns:a="http://schemas.openxmlformats.org/drawingml/2006/main" xmlns:r="http://schemas.openxmlformats.org/officeDocument/2006/relationships" xmlns:p="http://schemas.openxmlformats.org/presentationml/2006/main">
  <p:tag name="AS_UNIQUEID" val="10307"/>
</p:tagLst>
</file>

<file path=ppt/tags/tag338.xml><?xml version="1.0" encoding="utf-8"?>
<p:tagLst xmlns:a="http://schemas.openxmlformats.org/drawingml/2006/main" xmlns:r="http://schemas.openxmlformats.org/officeDocument/2006/relationships" xmlns:p="http://schemas.openxmlformats.org/presentationml/2006/main">
  <p:tag name="AS_UNIQUEID" val="10308"/>
</p:tagLst>
</file>

<file path=ppt/tags/tag339.xml><?xml version="1.0" encoding="utf-8"?>
<p:tagLst xmlns:a="http://schemas.openxmlformats.org/drawingml/2006/main" xmlns:r="http://schemas.openxmlformats.org/officeDocument/2006/relationships" xmlns:p="http://schemas.openxmlformats.org/presentationml/2006/main">
  <p:tag name="AS_UNIQUEID" val="10309"/>
</p:tagLst>
</file>

<file path=ppt/tags/tag34.xml><?xml version="1.0" encoding="utf-8"?>
<p:tagLst xmlns:a="http://schemas.openxmlformats.org/drawingml/2006/main" xmlns:r="http://schemas.openxmlformats.org/officeDocument/2006/relationships" xmlns:p="http://schemas.openxmlformats.org/presentationml/2006/main">
  <p:tag name="AS_UNIQUEID" val="5324"/>
</p:tagLst>
</file>

<file path=ppt/tags/tag340.xml><?xml version="1.0" encoding="utf-8"?>
<p:tagLst xmlns:a="http://schemas.openxmlformats.org/drawingml/2006/main" xmlns:r="http://schemas.openxmlformats.org/officeDocument/2006/relationships" xmlns:p="http://schemas.openxmlformats.org/presentationml/2006/main">
  <p:tag name="AS_UNIQUEID" val="10310"/>
</p:tagLst>
</file>

<file path=ppt/tags/tag341.xml><?xml version="1.0" encoding="utf-8"?>
<p:tagLst xmlns:a="http://schemas.openxmlformats.org/drawingml/2006/main" xmlns:r="http://schemas.openxmlformats.org/officeDocument/2006/relationships" xmlns:p="http://schemas.openxmlformats.org/presentationml/2006/main">
  <p:tag name="AS_UNIQUEID" val="10311"/>
</p:tagLst>
</file>

<file path=ppt/tags/tag342.xml><?xml version="1.0" encoding="utf-8"?>
<p:tagLst xmlns:a="http://schemas.openxmlformats.org/drawingml/2006/main" xmlns:r="http://schemas.openxmlformats.org/officeDocument/2006/relationships" xmlns:p="http://schemas.openxmlformats.org/presentationml/2006/main">
  <p:tag name="AS_UNIQUEID" val="10313"/>
</p:tagLst>
</file>

<file path=ppt/tags/tag343.xml><?xml version="1.0" encoding="utf-8"?>
<p:tagLst xmlns:a="http://schemas.openxmlformats.org/drawingml/2006/main" xmlns:r="http://schemas.openxmlformats.org/officeDocument/2006/relationships" xmlns:p="http://schemas.openxmlformats.org/presentationml/2006/main">
  <p:tag name="AS_UNIQUEID" val="10314"/>
</p:tagLst>
</file>

<file path=ppt/tags/tag344.xml><?xml version="1.0" encoding="utf-8"?>
<p:tagLst xmlns:a="http://schemas.openxmlformats.org/drawingml/2006/main" xmlns:r="http://schemas.openxmlformats.org/officeDocument/2006/relationships" xmlns:p="http://schemas.openxmlformats.org/presentationml/2006/main">
  <p:tag name="AS_UNIQUEID" val="10315"/>
</p:tagLst>
</file>

<file path=ppt/tags/tag345.xml><?xml version="1.0" encoding="utf-8"?>
<p:tagLst xmlns:a="http://schemas.openxmlformats.org/drawingml/2006/main" xmlns:r="http://schemas.openxmlformats.org/officeDocument/2006/relationships" xmlns:p="http://schemas.openxmlformats.org/presentationml/2006/main">
  <p:tag name="AS_UNIQUEID" val="10316"/>
</p:tagLst>
</file>

<file path=ppt/tags/tag346.xml><?xml version="1.0" encoding="utf-8"?>
<p:tagLst xmlns:a="http://schemas.openxmlformats.org/drawingml/2006/main" xmlns:r="http://schemas.openxmlformats.org/officeDocument/2006/relationships" xmlns:p="http://schemas.openxmlformats.org/presentationml/2006/main">
  <p:tag name="AS_UNIQUEID" val="10317"/>
</p:tagLst>
</file>

<file path=ppt/tags/tag347.xml><?xml version="1.0" encoding="utf-8"?>
<p:tagLst xmlns:a="http://schemas.openxmlformats.org/drawingml/2006/main" xmlns:r="http://schemas.openxmlformats.org/officeDocument/2006/relationships" xmlns:p="http://schemas.openxmlformats.org/presentationml/2006/main">
  <p:tag name="AS_UNIQUEID" val="10318"/>
</p:tagLst>
</file>

<file path=ppt/tags/tag348.xml><?xml version="1.0" encoding="utf-8"?>
<p:tagLst xmlns:a="http://schemas.openxmlformats.org/drawingml/2006/main" xmlns:r="http://schemas.openxmlformats.org/officeDocument/2006/relationships" xmlns:p="http://schemas.openxmlformats.org/presentationml/2006/main">
  <p:tag name="AS_UNIQUEID" val="10320"/>
</p:tagLst>
</file>

<file path=ppt/tags/tag349.xml><?xml version="1.0" encoding="utf-8"?>
<p:tagLst xmlns:a="http://schemas.openxmlformats.org/drawingml/2006/main" xmlns:r="http://schemas.openxmlformats.org/officeDocument/2006/relationships" xmlns:p="http://schemas.openxmlformats.org/presentationml/2006/main">
  <p:tag name="AS_UNIQUEID" val="10321"/>
</p:tagLst>
</file>

<file path=ppt/tags/tag35.xml><?xml version="1.0" encoding="utf-8"?>
<p:tagLst xmlns:a="http://schemas.openxmlformats.org/drawingml/2006/main" xmlns:r="http://schemas.openxmlformats.org/officeDocument/2006/relationships" xmlns:p="http://schemas.openxmlformats.org/presentationml/2006/main">
  <p:tag name="AS_UNIQUEID" val="5325"/>
</p:tagLst>
</file>

<file path=ppt/tags/tag350.xml><?xml version="1.0" encoding="utf-8"?>
<p:tagLst xmlns:a="http://schemas.openxmlformats.org/drawingml/2006/main" xmlns:r="http://schemas.openxmlformats.org/officeDocument/2006/relationships" xmlns:p="http://schemas.openxmlformats.org/presentationml/2006/main">
  <p:tag name="AS_UNIQUEID" val="10322"/>
</p:tagLst>
</file>

<file path=ppt/tags/tag351.xml><?xml version="1.0" encoding="utf-8"?>
<p:tagLst xmlns:a="http://schemas.openxmlformats.org/drawingml/2006/main" xmlns:r="http://schemas.openxmlformats.org/officeDocument/2006/relationships" xmlns:p="http://schemas.openxmlformats.org/presentationml/2006/main">
  <p:tag name="AS_UNIQUEID" val="10323"/>
</p:tagLst>
</file>

<file path=ppt/tags/tag352.xml><?xml version="1.0" encoding="utf-8"?>
<p:tagLst xmlns:a="http://schemas.openxmlformats.org/drawingml/2006/main" xmlns:r="http://schemas.openxmlformats.org/officeDocument/2006/relationships" xmlns:p="http://schemas.openxmlformats.org/presentationml/2006/main">
  <p:tag name="AS_UNIQUEID" val="10324"/>
</p:tagLst>
</file>

<file path=ppt/tags/tag353.xml><?xml version="1.0" encoding="utf-8"?>
<p:tagLst xmlns:a="http://schemas.openxmlformats.org/drawingml/2006/main" xmlns:r="http://schemas.openxmlformats.org/officeDocument/2006/relationships" xmlns:p="http://schemas.openxmlformats.org/presentationml/2006/main">
  <p:tag name="AS_UNIQUEID" val="10325"/>
</p:tagLst>
</file>

<file path=ppt/tags/tag354.xml><?xml version="1.0" encoding="utf-8"?>
<p:tagLst xmlns:a="http://schemas.openxmlformats.org/drawingml/2006/main" xmlns:r="http://schemas.openxmlformats.org/officeDocument/2006/relationships" xmlns:p="http://schemas.openxmlformats.org/presentationml/2006/main">
  <p:tag name="AS_UNIQUEID" val="10327"/>
</p:tagLst>
</file>

<file path=ppt/tags/tag355.xml><?xml version="1.0" encoding="utf-8"?>
<p:tagLst xmlns:a="http://schemas.openxmlformats.org/drawingml/2006/main" xmlns:r="http://schemas.openxmlformats.org/officeDocument/2006/relationships" xmlns:p="http://schemas.openxmlformats.org/presentationml/2006/main">
  <p:tag name="AS_UNIQUEID" val="10328"/>
</p:tagLst>
</file>

<file path=ppt/tags/tag356.xml><?xml version="1.0" encoding="utf-8"?>
<p:tagLst xmlns:a="http://schemas.openxmlformats.org/drawingml/2006/main" xmlns:r="http://schemas.openxmlformats.org/officeDocument/2006/relationships" xmlns:p="http://schemas.openxmlformats.org/presentationml/2006/main">
  <p:tag name="AS_UNIQUEID" val="10329"/>
</p:tagLst>
</file>

<file path=ppt/tags/tag357.xml><?xml version="1.0" encoding="utf-8"?>
<p:tagLst xmlns:a="http://schemas.openxmlformats.org/drawingml/2006/main" xmlns:r="http://schemas.openxmlformats.org/officeDocument/2006/relationships" xmlns:p="http://schemas.openxmlformats.org/presentationml/2006/main">
  <p:tag name="AS_UNIQUEID" val="10330"/>
</p:tagLst>
</file>

<file path=ppt/tags/tag358.xml><?xml version="1.0" encoding="utf-8"?>
<p:tagLst xmlns:a="http://schemas.openxmlformats.org/drawingml/2006/main" xmlns:r="http://schemas.openxmlformats.org/officeDocument/2006/relationships" xmlns:p="http://schemas.openxmlformats.org/presentationml/2006/main">
  <p:tag name="AS_UNIQUEID" val="10331"/>
</p:tagLst>
</file>

<file path=ppt/tags/tag359.xml><?xml version="1.0" encoding="utf-8"?>
<p:tagLst xmlns:a="http://schemas.openxmlformats.org/drawingml/2006/main" xmlns:r="http://schemas.openxmlformats.org/officeDocument/2006/relationships" xmlns:p="http://schemas.openxmlformats.org/presentationml/2006/main">
  <p:tag name="AS_UNIQUEID" val="10332"/>
</p:tagLst>
</file>

<file path=ppt/tags/tag36.xml><?xml version="1.0" encoding="utf-8"?>
<p:tagLst xmlns:a="http://schemas.openxmlformats.org/drawingml/2006/main" xmlns:r="http://schemas.openxmlformats.org/officeDocument/2006/relationships" xmlns:p="http://schemas.openxmlformats.org/presentationml/2006/main">
  <p:tag name="AS_UNIQUEID" val="5326"/>
</p:tagLst>
</file>

<file path=ppt/tags/tag360.xml><?xml version="1.0" encoding="utf-8"?>
<p:tagLst xmlns:a="http://schemas.openxmlformats.org/drawingml/2006/main" xmlns:r="http://schemas.openxmlformats.org/officeDocument/2006/relationships" xmlns:p="http://schemas.openxmlformats.org/presentationml/2006/main">
  <p:tag name="AS_UNIQUEID" val="10334"/>
</p:tagLst>
</file>

<file path=ppt/tags/tag361.xml><?xml version="1.0" encoding="utf-8"?>
<p:tagLst xmlns:a="http://schemas.openxmlformats.org/drawingml/2006/main" xmlns:r="http://schemas.openxmlformats.org/officeDocument/2006/relationships" xmlns:p="http://schemas.openxmlformats.org/presentationml/2006/main">
  <p:tag name="AS_UNIQUEID" val="10335"/>
</p:tagLst>
</file>

<file path=ppt/tags/tag362.xml><?xml version="1.0" encoding="utf-8"?>
<p:tagLst xmlns:a="http://schemas.openxmlformats.org/drawingml/2006/main" xmlns:r="http://schemas.openxmlformats.org/officeDocument/2006/relationships" xmlns:p="http://schemas.openxmlformats.org/presentationml/2006/main">
  <p:tag name="AS_UNIQUEID" val="10336"/>
</p:tagLst>
</file>

<file path=ppt/tags/tag363.xml><?xml version="1.0" encoding="utf-8"?>
<p:tagLst xmlns:a="http://schemas.openxmlformats.org/drawingml/2006/main" xmlns:r="http://schemas.openxmlformats.org/officeDocument/2006/relationships" xmlns:p="http://schemas.openxmlformats.org/presentationml/2006/main">
  <p:tag name="AS_UNIQUEID" val="10337"/>
</p:tagLst>
</file>

<file path=ppt/tags/tag364.xml><?xml version="1.0" encoding="utf-8"?>
<p:tagLst xmlns:a="http://schemas.openxmlformats.org/drawingml/2006/main" xmlns:r="http://schemas.openxmlformats.org/officeDocument/2006/relationships" xmlns:p="http://schemas.openxmlformats.org/presentationml/2006/main">
  <p:tag name="AS_UNIQUEID" val="10338"/>
</p:tagLst>
</file>

<file path=ppt/tags/tag365.xml><?xml version="1.0" encoding="utf-8"?>
<p:tagLst xmlns:a="http://schemas.openxmlformats.org/drawingml/2006/main" xmlns:r="http://schemas.openxmlformats.org/officeDocument/2006/relationships" xmlns:p="http://schemas.openxmlformats.org/presentationml/2006/main">
  <p:tag name="AS_UNIQUEID" val="10340"/>
</p:tagLst>
</file>

<file path=ppt/tags/tag366.xml><?xml version="1.0" encoding="utf-8"?>
<p:tagLst xmlns:a="http://schemas.openxmlformats.org/drawingml/2006/main" xmlns:r="http://schemas.openxmlformats.org/officeDocument/2006/relationships" xmlns:p="http://schemas.openxmlformats.org/presentationml/2006/main">
  <p:tag name="AS_UNIQUEID" val="10341"/>
</p:tagLst>
</file>

<file path=ppt/tags/tag367.xml><?xml version="1.0" encoding="utf-8"?>
<p:tagLst xmlns:a="http://schemas.openxmlformats.org/drawingml/2006/main" xmlns:r="http://schemas.openxmlformats.org/officeDocument/2006/relationships" xmlns:p="http://schemas.openxmlformats.org/presentationml/2006/main">
  <p:tag name="AS_UNIQUEID" val="10342"/>
</p:tagLst>
</file>

<file path=ppt/tags/tag368.xml><?xml version="1.0" encoding="utf-8"?>
<p:tagLst xmlns:a="http://schemas.openxmlformats.org/drawingml/2006/main" xmlns:r="http://schemas.openxmlformats.org/officeDocument/2006/relationships" xmlns:p="http://schemas.openxmlformats.org/presentationml/2006/main">
  <p:tag name="AS_UNIQUEID" val="10343"/>
</p:tagLst>
</file>

<file path=ppt/tags/tag369.xml><?xml version="1.0" encoding="utf-8"?>
<p:tagLst xmlns:a="http://schemas.openxmlformats.org/drawingml/2006/main" xmlns:r="http://schemas.openxmlformats.org/officeDocument/2006/relationships" xmlns:p="http://schemas.openxmlformats.org/presentationml/2006/main">
  <p:tag name="AS_UNIQUEID" val="10344"/>
</p:tagLst>
</file>

<file path=ppt/tags/tag37.xml><?xml version="1.0" encoding="utf-8"?>
<p:tagLst xmlns:a="http://schemas.openxmlformats.org/drawingml/2006/main" xmlns:r="http://schemas.openxmlformats.org/officeDocument/2006/relationships" xmlns:p="http://schemas.openxmlformats.org/presentationml/2006/main">
  <p:tag name="AS_UNIQUEID" val="5327"/>
</p:tagLst>
</file>

<file path=ppt/tags/tag370.xml><?xml version="1.0" encoding="utf-8"?>
<p:tagLst xmlns:a="http://schemas.openxmlformats.org/drawingml/2006/main" xmlns:r="http://schemas.openxmlformats.org/officeDocument/2006/relationships" xmlns:p="http://schemas.openxmlformats.org/presentationml/2006/main">
  <p:tag name="AS_UNIQUEID" val="10346"/>
</p:tagLst>
</file>

<file path=ppt/tags/tag371.xml><?xml version="1.0" encoding="utf-8"?>
<p:tagLst xmlns:a="http://schemas.openxmlformats.org/drawingml/2006/main" xmlns:r="http://schemas.openxmlformats.org/officeDocument/2006/relationships" xmlns:p="http://schemas.openxmlformats.org/presentationml/2006/main">
  <p:tag name="AS_UNIQUEID" val="10347"/>
</p:tagLst>
</file>

<file path=ppt/tags/tag372.xml><?xml version="1.0" encoding="utf-8"?>
<p:tagLst xmlns:a="http://schemas.openxmlformats.org/drawingml/2006/main" xmlns:r="http://schemas.openxmlformats.org/officeDocument/2006/relationships" xmlns:p="http://schemas.openxmlformats.org/presentationml/2006/main">
  <p:tag name="AS_UNIQUEID" val="10348"/>
</p:tagLst>
</file>

<file path=ppt/tags/tag373.xml><?xml version="1.0" encoding="utf-8"?>
<p:tagLst xmlns:a="http://schemas.openxmlformats.org/drawingml/2006/main" xmlns:r="http://schemas.openxmlformats.org/officeDocument/2006/relationships" xmlns:p="http://schemas.openxmlformats.org/presentationml/2006/main">
  <p:tag name="AS_UNIQUEID" val="10349"/>
</p:tagLst>
</file>

<file path=ppt/tags/tag374.xml><?xml version="1.0" encoding="utf-8"?>
<p:tagLst xmlns:a="http://schemas.openxmlformats.org/drawingml/2006/main" xmlns:r="http://schemas.openxmlformats.org/officeDocument/2006/relationships" xmlns:p="http://schemas.openxmlformats.org/presentationml/2006/main">
  <p:tag name="AS_UNIQUEID" val="10351"/>
</p:tagLst>
</file>

<file path=ppt/tags/tag375.xml><?xml version="1.0" encoding="utf-8"?>
<p:tagLst xmlns:a="http://schemas.openxmlformats.org/drawingml/2006/main" xmlns:r="http://schemas.openxmlformats.org/officeDocument/2006/relationships" xmlns:p="http://schemas.openxmlformats.org/presentationml/2006/main">
  <p:tag name="AS_UNIQUEID" val="10352"/>
</p:tagLst>
</file>

<file path=ppt/tags/tag376.xml><?xml version="1.0" encoding="utf-8"?>
<p:tagLst xmlns:a="http://schemas.openxmlformats.org/drawingml/2006/main" xmlns:r="http://schemas.openxmlformats.org/officeDocument/2006/relationships" xmlns:p="http://schemas.openxmlformats.org/presentationml/2006/main">
  <p:tag name="AS_UNIQUEID" val="10353"/>
</p:tagLst>
</file>

<file path=ppt/tags/tag377.xml><?xml version="1.0" encoding="utf-8"?>
<p:tagLst xmlns:a="http://schemas.openxmlformats.org/drawingml/2006/main" xmlns:r="http://schemas.openxmlformats.org/officeDocument/2006/relationships" xmlns:p="http://schemas.openxmlformats.org/presentationml/2006/main">
  <p:tag name="AS_UNIQUEID" val="10354"/>
</p:tagLst>
</file>

<file path=ppt/tags/tag378.xml><?xml version="1.0" encoding="utf-8"?>
<p:tagLst xmlns:a="http://schemas.openxmlformats.org/drawingml/2006/main" xmlns:r="http://schemas.openxmlformats.org/officeDocument/2006/relationships" xmlns:p="http://schemas.openxmlformats.org/presentationml/2006/main">
  <p:tag name="AS_UNIQUEID" val="10355"/>
</p:tagLst>
</file>

<file path=ppt/tags/tag379.xml><?xml version="1.0" encoding="utf-8"?>
<p:tagLst xmlns:a="http://schemas.openxmlformats.org/drawingml/2006/main" xmlns:r="http://schemas.openxmlformats.org/officeDocument/2006/relationships" xmlns:p="http://schemas.openxmlformats.org/presentationml/2006/main">
  <p:tag name="AS_UNIQUEID" val="10356"/>
</p:tagLst>
</file>

<file path=ppt/tags/tag38.xml><?xml version="1.0" encoding="utf-8"?>
<p:tagLst xmlns:a="http://schemas.openxmlformats.org/drawingml/2006/main" xmlns:r="http://schemas.openxmlformats.org/officeDocument/2006/relationships" xmlns:p="http://schemas.openxmlformats.org/presentationml/2006/main">
  <p:tag name="AS_UNIQUEID" val="5328"/>
</p:tagLst>
</file>

<file path=ppt/tags/tag380.xml><?xml version="1.0" encoding="utf-8"?>
<p:tagLst xmlns:a="http://schemas.openxmlformats.org/drawingml/2006/main" xmlns:r="http://schemas.openxmlformats.org/officeDocument/2006/relationships" xmlns:p="http://schemas.openxmlformats.org/presentationml/2006/main">
  <p:tag name="AS_UNIQUEID" val="10357"/>
</p:tagLst>
</file>

<file path=ppt/tags/tag381.xml><?xml version="1.0" encoding="utf-8"?>
<p:tagLst xmlns:a="http://schemas.openxmlformats.org/drawingml/2006/main" xmlns:r="http://schemas.openxmlformats.org/officeDocument/2006/relationships" xmlns:p="http://schemas.openxmlformats.org/presentationml/2006/main">
  <p:tag name="AS_UNIQUEID" val="10358"/>
</p:tagLst>
</file>

<file path=ppt/tags/tag382.xml><?xml version="1.0" encoding="utf-8"?>
<p:tagLst xmlns:a="http://schemas.openxmlformats.org/drawingml/2006/main" xmlns:r="http://schemas.openxmlformats.org/officeDocument/2006/relationships" xmlns:p="http://schemas.openxmlformats.org/presentationml/2006/main">
  <p:tag name="AS_UNIQUEID" val="10359"/>
</p:tagLst>
</file>

<file path=ppt/tags/tag383.xml><?xml version="1.0" encoding="utf-8"?>
<p:tagLst xmlns:a="http://schemas.openxmlformats.org/drawingml/2006/main" xmlns:r="http://schemas.openxmlformats.org/officeDocument/2006/relationships" xmlns:p="http://schemas.openxmlformats.org/presentationml/2006/main">
  <p:tag name="AS_UNIQUEID" val="10360"/>
</p:tagLst>
</file>

<file path=ppt/tags/tag384.xml><?xml version="1.0" encoding="utf-8"?>
<p:tagLst xmlns:a="http://schemas.openxmlformats.org/drawingml/2006/main" xmlns:r="http://schemas.openxmlformats.org/officeDocument/2006/relationships" xmlns:p="http://schemas.openxmlformats.org/presentationml/2006/main">
  <p:tag name="AS_UNIQUEID" val="10361"/>
</p:tagLst>
</file>

<file path=ppt/tags/tag385.xml><?xml version="1.0" encoding="utf-8"?>
<p:tagLst xmlns:a="http://schemas.openxmlformats.org/drawingml/2006/main" xmlns:r="http://schemas.openxmlformats.org/officeDocument/2006/relationships" xmlns:p="http://schemas.openxmlformats.org/presentationml/2006/main">
  <p:tag name="AS_UNIQUEID" val="10362"/>
</p:tagLst>
</file>

<file path=ppt/tags/tag386.xml><?xml version="1.0" encoding="utf-8"?>
<p:tagLst xmlns:a="http://schemas.openxmlformats.org/drawingml/2006/main" xmlns:r="http://schemas.openxmlformats.org/officeDocument/2006/relationships" xmlns:p="http://schemas.openxmlformats.org/presentationml/2006/main">
  <p:tag name="AS_UNIQUEID" val="10363"/>
</p:tagLst>
</file>

<file path=ppt/tags/tag387.xml><?xml version="1.0" encoding="utf-8"?>
<p:tagLst xmlns:a="http://schemas.openxmlformats.org/drawingml/2006/main" xmlns:r="http://schemas.openxmlformats.org/officeDocument/2006/relationships" xmlns:p="http://schemas.openxmlformats.org/presentationml/2006/main">
  <p:tag name="AS_UNIQUEID" val="10364"/>
</p:tagLst>
</file>

<file path=ppt/tags/tag388.xml><?xml version="1.0" encoding="utf-8"?>
<p:tagLst xmlns:a="http://schemas.openxmlformats.org/drawingml/2006/main" xmlns:r="http://schemas.openxmlformats.org/officeDocument/2006/relationships" xmlns:p="http://schemas.openxmlformats.org/presentationml/2006/main">
  <p:tag name="AS_UNIQUEID" val="10365"/>
</p:tagLst>
</file>

<file path=ppt/tags/tag389.xml><?xml version="1.0" encoding="utf-8"?>
<p:tagLst xmlns:a="http://schemas.openxmlformats.org/drawingml/2006/main" xmlns:r="http://schemas.openxmlformats.org/officeDocument/2006/relationships" xmlns:p="http://schemas.openxmlformats.org/presentationml/2006/main">
  <p:tag name="AS_UNIQUEID" val="10366"/>
</p:tagLst>
</file>

<file path=ppt/tags/tag39.xml><?xml version="1.0" encoding="utf-8"?>
<p:tagLst xmlns:a="http://schemas.openxmlformats.org/drawingml/2006/main" xmlns:r="http://schemas.openxmlformats.org/officeDocument/2006/relationships" xmlns:p="http://schemas.openxmlformats.org/presentationml/2006/main">
  <p:tag name="AS_UNIQUEID" val="5329"/>
</p:tagLst>
</file>

<file path=ppt/tags/tag390.xml><?xml version="1.0" encoding="utf-8"?>
<p:tagLst xmlns:a="http://schemas.openxmlformats.org/drawingml/2006/main" xmlns:r="http://schemas.openxmlformats.org/officeDocument/2006/relationships" xmlns:p="http://schemas.openxmlformats.org/presentationml/2006/main">
  <p:tag name="AS_UNIQUEID" val="10367"/>
</p:tagLst>
</file>

<file path=ppt/tags/tag391.xml><?xml version="1.0" encoding="utf-8"?>
<p:tagLst xmlns:a="http://schemas.openxmlformats.org/drawingml/2006/main" xmlns:r="http://schemas.openxmlformats.org/officeDocument/2006/relationships" xmlns:p="http://schemas.openxmlformats.org/presentationml/2006/main">
  <p:tag name="AS_UNIQUEID" val="10369"/>
</p:tagLst>
</file>

<file path=ppt/tags/tag392.xml><?xml version="1.0" encoding="utf-8"?>
<p:tagLst xmlns:a="http://schemas.openxmlformats.org/drawingml/2006/main" xmlns:r="http://schemas.openxmlformats.org/officeDocument/2006/relationships" xmlns:p="http://schemas.openxmlformats.org/presentationml/2006/main">
  <p:tag name="AS_UNIQUEID" val="10370"/>
</p:tagLst>
</file>

<file path=ppt/tags/tag393.xml><?xml version="1.0" encoding="utf-8"?>
<p:tagLst xmlns:a="http://schemas.openxmlformats.org/drawingml/2006/main" xmlns:r="http://schemas.openxmlformats.org/officeDocument/2006/relationships" xmlns:p="http://schemas.openxmlformats.org/presentationml/2006/main">
  <p:tag name="AS_UNIQUEID" val="10371"/>
</p:tagLst>
</file>

<file path=ppt/tags/tag394.xml><?xml version="1.0" encoding="utf-8"?>
<p:tagLst xmlns:a="http://schemas.openxmlformats.org/drawingml/2006/main" xmlns:r="http://schemas.openxmlformats.org/officeDocument/2006/relationships" xmlns:p="http://schemas.openxmlformats.org/presentationml/2006/main">
  <p:tag name="AS_UNIQUEID" val="10372"/>
</p:tagLst>
</file>

<file path=ppt/tags/tag395.xml><?xml version="1.0" encoding="utf-8"?>
<p:tagLst xmlns:a="http://schemas.openxmlformats.org/drawingml/2006/main" xmlns:r="http://schemas.openxmlformats.org/officeDocument/2006/relationships" xmlns:p="http://schemas.openxmlformats.org/presentationml/2006/main">
  <p:tag name="AS_UNIQUEID" val="10373"/>
</p:tagLst>
</file>

<file path=ppt/tags/tag396.xml><?xml version="1.0" encoding="utf-8"?>
<p:tagLst xmlns:a="http://schemas.openxmlformats.org/drawingml/2006/main" xmlns:r="http://schemas.openxmlformats.org/officeDocument/2006/relationships" xmlns:p="http://schemas.openxmlformats.org/presentationml/2006/main">
  <p:tag name="AS_UNIQUEID" val="10374"/>
</p:tagLst>
</file>

<file path=ppt/tags/tag397.xml><?xml version="1.0" encoding="utf-8"?>
<p:tagLst xmlns:a="http://schemas.openxmlformats.org/drawingml/2006/main" xmlns:r="http://schemas.openxmlformats.org/officeDocument/2006/relationships" xmlns:p="http://schemas.openxmlformats.org/presentationml/2006/main">
  <p:tag name="AS_UNIQUEID" val="10375"/>
</p:tagLst>
</file>

<file path=ppt/tags/tag398.xml><?xml version="1.0" encoding="utf-8"?>
<p:tagLst xmlns:a="http://schemas.openxmlformats.org/drawingml/2006/main" xmlns:r="http://schemas.openxmlformats.org/officeDocument/2006/relationships" xmlns:p="http://schemas.openxmlformats.org/presentationml/2006/main">
  <p:tag name="AS_UNIQUEID" val="10376"/>
</p:tagLst>
</file>

<file path=ppt/tags/tag399.xml><?xml version="1.0" encoding="utf-8"?>
<p:tagLst xmlns:a="http://schemas.openxmlformats.org/drawingml/2006/main" xmlns:r="http://schemas.openxmlformats.org/officeDocument/2006/relationships" xmlns:p="http://schemas.openxmlformats.org/presentationml/2006/main">
  <p:tag name="AS_UNIQUEID" val="10377"/>
</p:tagLst>
</file>

<file path=ppt/tags/tag4.xml><?xml version="1.0" encoding="utf-8"?>
<p:tagLst xmlns:a="http://schemas.openxmlformats.org/drawingml/2006/main" xmlns:r="http://schemas.openxmlformats.org/officeDocument/2006/relationships" xmlns:p="http://schemas.openxmlformats.org/presentationml/2006/main">
  <p:tag name="AS_UNIQUEID" val="5531"/>
</p:tagLst>
</file>

<file path=ppt/tags/tag40.xml><?xml version="1.0" encoding="utf-8"?>
<p:tagLst xmlns:a="http://schemas.openxmlformats.org/drawingml/2006/main" xmlns:r="http://schemas.openxmlformats.org/officeDocument/2006/relationships" xmlns:p="http://schemas.openxmlformats.org/presentationml/2006/main">
  <p:tag name="AS_UNIQUEID" val="5330"/>
</p:tagLst>
</file>

<file path=ppt/tags/tag400.xml><?xml version="1.0" encoding="utf-8"?>
<p:tagLst xmlns:a="http://schemas.openxmlformats.org/drawingml/2006/main" xmlns:r="http://schemas.openxmlformats.org/officeDocument/2006/relationships" xmlns:p="http://schemas.openxmlformats.org/presentationml/2006/main">
  <p:tag name="AS_UNIQUEID" val="10378"/>
</p:tagLst>
</file>

<file path=ppt/tags/tag401.xml><?xml version="1.0" encoding="utf-8"?>
<p:tagLst xmlns:a="http://schemas.openxmlformats.org/drawingml/2006/main" xmlns:r="http://schemas.openxmlformats.org/officeDocument/2006/relationships" xmlns:p="http://schemas.openxmlformats.org/presentationml/2006/main">
  <p:tag name="AS_UNIQUEID" val="10379"/>
</p:tagLst>
</file>

<file path=ppt/tags/tag402.xml><?xml version="1.0" encoding="utf-8"?>
<p:tagLst xmlns:a="http://schemas.openxmlformats.org/drawingml/2006/main" xmlns:r="http://schemas.openxmlformats.org/officeDocument/2006/relationships" xmlns:p="http://schemas.openxmlformats.org/presentationml/2006/main">
  <p:tag name="AS_UNIQUEID" val="10380"/>
</p:tagLst>
</file>

<file path=ppt/tags/tag403.xml><?xml version="1.0" encoding="utf-8"?>
<p:tagLst xmlns:a="http://schemas.openxmlformats.org/drawingml/2006/main" xmlns:r="http://schemas.openxmlformats.org/officeDocument/2006/relationships" xmlns:p="http://schemas.openxmlformats.org/presentationml/2006/main">
  <p:tag name="AS_UNIQUEID" val="10381"/>
</p:tagLst>
</file>

<file path=ppt/tags/tag404.xml><?xml version="1.0" encoding="utf-8"?>
<p:tagLst xmlns:a="http://schemas.openxmlformats.org/drawingml/2006/main" xmlns:r="http://schemas.openxmlformats.org/officeDocument/2006/relationships" xmlns:p="http://schemas.openxmlformats.org/presentationml/2006/main">
  <p:tag name="AS_UNIQUEID" val="10383"/>
</p:tagLst>
</file>

<file path=ppt/tags/tag405.xml><?xml version="1.0" encoding="utf-8"?>
<p:tagLst xmlns:a="http://schemas.openxmlformats.org/drawingml/2006/main" xmlns:r="http://schemas.openxmlformats.org/officeDocument/2006/relationships" xmlns:p="http://schemas.openxmlformats.org/presentationml/2006/main">
  <p:tag name="AS_UNIQUEID" val="10384"/>
</p:tagLst>
</file>

<file path=ppt/tags/tag406.xml><?xml version="1.0" encoding="utf-8"?>
<p:tagLst xmlns:a="http://schemas.openxmlformats.org/drawingml/2006/main" xmlns:r="http://schemas.openxmlformats.org/officeDocument/2006/relationships" xmlns:p="http://schemas.openxmlformats.org/presentationml/2006/main">
  <p:tag name="AS_UNIQUEID" val="10385"/>
</p:tagLst>
</file>

<file path=ppt/tags/tag407.xml><?xml version="1.0" encoding="utf-8"?>
<p:tagLst xmlns:a="http://schemas.openxmlformats.org/drawingml/2006/main" xmlns:r="http://schemas.openxmlformats.org/officeDocument/2006/relationships" xmlns:p="http://schemas.openxmlformats.org/presentationml/2006/main">
  <p:tag name="AS_UNIQUEID" val="10386"/>
</p:tagLst>
</file>

<file path=ppt/tags/tag408.xml><?xml version="1.0" encoding="utf-8"?>
<p:tagLst xmlns:a="http://schemas.openxmlformats.org/drawingml/2006/main" xmlns:r="http://schemas.openxmlformats.org/officeDocument/2006/relationships" xmlns:p="http://schemas.openxmlformats.org/presentationml/2006/main">
  <p:tag name="AS_UNIQUEID" val="10387"/>
</p:tagLst>
</file>

<file path=ppt/tags/tag409.xml><?xml version="1.0" encoding="utf-8"?>
<p:tagLst xmlns:a="http://schemas.openxmlformats.org/drawingml/2006/main" xmlns:r="http://schemas.openxmlformats.org/officeDocument/2006/relationships" xmlns:p="http://schemas.openxmlformats.org/presentationml/2006/main">
  <p:tag name="AS_UNIQUEID" val="10389"/>
</p:tagLst>
</file>

<file path=ppt/tags/tag41.xml><?xml version="1.0" encoding="utf-8"?>
<p:tagLst xmlns:a="http://schemas.openxmlformats.org/drawingml/2006/main" xmlns:r="http://schemas.openxmlformats.org/officeDocument/2006/relationships" xmlns:p="http://schemas.openxmlformats.org/presentationml/2006/main">
  <p:tag name="AS_UNIQUEID" val="5332"/>
</p:tagLst>
</file>

<file path=ppt/tags/tag410.xml><?xml version="1.0" encoding="utf-8"?>
<p:tagLst xmlns:a="http://schemas.openxmlformats.org/drawingml/2006/main" xmlns:r="http://schemas.openxmlformats.org/officeDocument/2006/relationships" xmlns:p="http://schemas.openxmlformats.org/presentationml/2006/main">
  <p:tag name="AS_UNIQUEID" val="10390"/>
</p:tagLst>
</file>

<file path=ppt/tags/tag411.xml><?xml version="1.0" encoding="utf-8"?>
<p:tagLst xmlns:a="http://schemas.openxmlformats.org/drawingml/2006/main" xmlns:r="http://schemas.openxmlformats.org/officeDocument/2006/relationships" xmlns:p="http://schemas.openxmlformats.org/presentationml/2006/main">
  <p:tag name="AS_UNIQUEID" val="10391"/>
</p:tagLst>
</file>

<file path=ppt/tags/tag412.xml><?xml version="1.0" encoding="utf-8"?>
<p:tagLst xmlns:a="http://schemas.openxmlformats.org/drawingml/2006/main" xmlns:r="http://schemas.openxmlformats.org/officeDocument/2006/relationships" xmlns:p="http://schemas.openxmlformats.org/presentationml/2006/main">
  <p:tag name="AS_UNIQUEID" val="10392"/>
</p:tagLst>
</file>

<file path=ppt/tags/tag413.xml><?xml version="1.0" encoding="utf-8"?>
<p:tagLst xmlns:a="http://schemas.openxmlformats.org/drawingml/2006/main" xmlns:r="http://schemas.openxmlformats.org/officeDocument/2006/relationships" xmlns:p="http://schemas.openxmlformats.org/presentationml/2006/main">
  <p:tag name="AS_UNIQUEID" val="10393"/>
</p:tagLst>
</file>

<file path=ppt/tags/tag414.xml><?xml version="1.0" encoding="utf-8"?>
<p:tagLst xmlns:a="http://schemas.openxmlformats.org/drawingml/2006/main" xmlns:r="http://schemas.openxmlformats.org/officeDocument/2006/relationships" xmlns:p="http://schemas.openxmlformats.org/presentationml/2006/main">
  <p:tag name="AS_UNIQUEID" val="10395"/>
</p:tagLst>
</file>

<file path=ppt/tags/tag415.xml><?xml version="1.0" encoding="utf-8"?>
<p:tagLst xmlns:a="http://schemas.openxmlformats.org/drawingml/2006/main" xmlns:r="http://schemas.openxmlformats.org/officeDocument/2006/relationships" xmlns:p="http://schemas.openxmlformats.org/presentationml/2006/main">
  <p:tag name="AS_UNIQUEID" val="10396"/>
</p:tagLst>
</file>

<file path=ppt/tags/tag416.xml><?xml version="1.0" encoding="utf-8"?>
<p:tagLst xmlns:a="http://schemas.openxmlformats.org/drawingml/2006/main" xmlns:r="http://schemas.openxmlformats.org/officeDocument/2006/relationships" xmlns:p="http://schemas.openxmlformats.org/presentationml/2006/main">
  <p:tag name="AS_UNIQUEID" val="10397"/>
</p:tagLst>
</file>

<file path=ppt/tags/tag417.xml><?xml version="1.0" encoding="utf-8"?>
<p:tagLst xmlns:a="http://schemas.openxmlformats.org/drawingml/2006/main" xmlns:r="http://schemas.openxmlformats.org/officeDocument/2006/relationships" xmlns:p="http://schemas.openxmlformats.org/presentationml/2006/main">
  <p:tag name="AS_UNIQUEID" val="10398"/>
</p:tagLst>
</file>

<file path=ppt/tags/tag418.xml><?xml version="1.0" encoding="utf-8"?>
<p:tagLst xmlns:a="http://schemas.openxmlformats.org/drawingml/2006/main" xmlns:r="http://schemas.openxmlformats.org/officeDocument/2006/relationships" xmlns:p="http://schemas.openxmlformats.org/presentationml/2006/main">
  <p:tag name="AS_UNIQUEID" val="10399"/>
</p:tagLst>
</file>

<file path=ppt/tags/tag419.xml><?xml version="1.0" encoding="utf-8"?>
<p:tagLst xmlns:a="http://schemas.openxmlformats.org/drawingml/2006/main" xmlns:r="http://schemas.openxmlformats.org/officeDocument/2006/relationships" xmlns:p="http://schemas.openxmlformats.org/presentationml/2006/main">
  <p:tag name="AS_UNIQUEID" val="5531"/>
</p:tagLst>
</file>

<file path=ppt/tags/tag42.xml><?xml version="1.0" encoding="utf-8"?>
<p:tagLst xmlns:a="http://schemas.openxmlformats.org/drawingml/2006/main" xmlns:r="http://schemas.openxmlformats.org/officeDocument/2006/relationships" xmlns:p="http://schemas.openxmlformats.org/presentationml/2006/main">
  <p:tag name="AS_UNIQUEID" val="5333"/>
</p:tagLst>
</file>

<file path=ppt/tags/tag420.xml><?xml version="1.0" encoding="utf-8"?>
<p:tagLst xmlns:a="http://schemas.openxmlformats.org/drawingml/2006/main" xmlns:r="http://schemas.openxmlformats.org/officeDocument/2006/relationships" xmlns:p="http://schemas.openxmlformats.org/presentationml/2006/main">
  <p:tag name="AS_UNIQUEID" val="5532"/>
</p:tagLst>
</file>

<file path=ppt/tags/tag421.xml><?xml version="1.0" encoding="utf-8"?>
<p:tagLst xmlns:a="http://schemas.openxmlformats.org/drawingml/2006/main" xmlns:r="http://schemas.openxmlformats.org/officeDocument/2006/relationships" xmlns:p="http://schemas.openxmlformats.org/presentationml/2006/main">
  <p:tag name="AS_UNIQUEID" val="5298"/>
</p:tagLst>
</file>

<file path=ppt/tags/tag422.xml><?xml version="1.0" encoding="utf-8"?>
<p:tagLst xmlns:a="http://schemas.openxmlformats.org/drawingml/2006/main" xmlns:r="http://schemas.openxmlformats.org/officeDocument/2006/relationships" xmlns:p="http://schemas.openxmlformats.org/presentationml/2006/main">
  <p:tag name="AS_UNIQUEID" val="5298"/>
</p:tagLst>
</file>

<file path=ppt/tags/tag423.xml><?xml version="1.0" encoding="utf-8"?>
<p:tagLst xmlns:a="http://schemas.openxmlformats.org/drawingml/2006/main" xmlns:r="http://schemas.openxmlformats.org/officeDocument/2006/relationships" xmlns:p="http://schemas.openxmlformats.org/presentationml/2006/main">
  <p:tag name="AS_UNIQUEID" val="5298"/>
</p:tagLst>
</file>

<file path=ppt/tags/tag424.xml><?xml version="1.0" encoding="utf-8"?>
<p:tagLst xmlns:a="http://schemas.openxmlformats.org/drawingml/2006/main" xmlns:r="http://schemas.openxmlformats.org/officeDocument/2006/relationships" xmlns:p="http://schemas.openxmlformats.org/presentationml/2006/main">
  <p:tag name="AS_UNIQUEID" val="5298"/>
</p:tagLst>
</file>

<file path=ppt/tags/tag425.xml><?xml version="1.0" encoding="utf-8"?>
<p:tagLst xmlns:a="http://schemas.openxmlformats.org/drawingml/2006/main" xmlns:r="http://schemas.openxmlformats.org/officeDocument/2006/relationships" xmlns:p="http://schemas.openxmlformats.org/presentationml/2006/main">
  <p:tag name="AS_UNIQUEID" val="5298"/>
</p:tagLst>
</file>

<file path=ppt/tags/tag426.xml><?xml version="1.0" encoding="utf-8"?>
<p:tagLst xmlns:a="http://schemas.openxmlformats.org/drawingml/2006/main" xmlns:r="http://schemas.openxmlformats.org/officeDocument/2006/relationships" xmlns:p="http://schemas.openxmlformats.org/presentationml/2006/main">
  <p:tag name="AS_UNIQUEID" val="5298"/>
</p:tagLst>
</file>

<file path=ppt/tags/tag4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9.xml><?xml version="1.0" encoding="utf-8"?>
<p:tagLst xmlns:a="http://schemas.openxmlformats.org/drawingml/2006/main" xmlns:r="http://schemas.openxmlformats.org/officeDocument/2006/relationships" xmlns:p="http://schemas.openxmlformats.org/presentationml/2006/main">
  <p:tag name="AS_UNIQUEID" val="5531"/>
</p:tagLst>
</file>

<file path=ppt/tags/tag43.xml><?xml version="1.0" encoding="utf-8"?>
<p:tagLst xmlns:a="http://schemas.openxmlformats.org/drawingml/2006/main" xmlns:r="http://schemas.openxmlformats.org/officeDocument/2006/relationships" xmlns:p="http://schemas.openxmlformats.org/presentationml/2006/main">
  <p:tag name="AS_UNIQUEID" val="5334"/>
</p:tagLst>
</file>

<file path=ppt/tags/tag430.xml><?xml version="1.0" encoding="utf-8"?>
<p:tagLst xmlns:a="http://schemas.openxmlformats.org/drawingml/2006/main" xmlns:r="http://schemas.openxmlformats.org/officeDocument/2006/relationships" xmlns:p="http://schemas.openxmlformats.org/presentationml/2006/main">
  <p:tag name="AS_UNIQUEID" val="5532"/>
</p:tagLst>
</file>

<file path=ppt/tags/tag431.xml><?xml version="1.0" encoding="utf-8"?>
<p:tagLst xmlns:a="http://schemas.openxmlformats.org/drawingml/2006/main" xmlns:r="http://schemas.openxmlformats.org/officeDocument/2006/relationships" xmlns:p="http://schemas.openxmlformats.org/presentationml/2006/main">
  <p:tag name="AS_UNIQUEID" val="10127"/>
</p:tagLst>
</file>

<file path=ppt/tags/tag432.xml><?xml version="1.0" encoding="utf-8"?>
<p:tagLst xmlns:a="http://schemas.openxmlformats.org/drawingml/2006/main" xmlns:r="http://schemas.openxmlformats.org/officeDocument/2006/relationships" xmlns:p="http://schemas.openxmlformats.org/presentationml/2006/main">
  <p:tag name="AS_UNIQUEID" val="10128"/>
</p:tagLst>
</file>

<file path=ppt/tags/tag433.xml><?xml version="1.0" encoding="utf-8"?>
<p:tagLst xmlns:a="http://schemas.openxmlformats.org/drawingml/2006/main" xmlns:r="http://schemas.openxmlformats.org/officeDocument/2006/relationships" xmlns:p="http://schemas.openxmlformats.org/presentationml/2006/main">
  <p:tag name="AS_UNIQUEID" val="10129"/>
</p:tagLst>
</file>

<file path=ppt/tags/tag434.xml><?xml version="1.0" encoding="utf-8"?>
<p:tagLst xmlns:a="http://schemas.openxmlformats.org/drawingml/2006/main" xmlns:r="http://schemas.openxmlformats.org/officeDocument/2006/relationships" xmlns:p="http://schemas.openxmlformats.org/presentationml/2006/main">
  <p:tag name="AS_UNIQUEID" val="10130"/>
</p:tagLst>
</file>

<file path=ppt/tags/tag435.xml><?xml version="1.0" encoding="utf-8"?>
<p:tagLst xmlns:a="http://schemas.openxmlformats.org/drawingml/2006/main" xmlns:r="http://schemas.openxmlformats.org/officeDocument/2006/relationships" xmlns:p="http://schemas.openxmlformats.org/presentationml/2006/main">
  <p:tag name="AS_UNIQUEID" val="10131"/>
</p:tagLst>
</file>

<file path=ppt/tags/tag436.xml><?xml version="1.0" encoding="utf-8"?>
<p:tagLst xmlns:a="http://schemas.openxmlformats.org/drawingml/2006/main" xmlns:r="http://schemas.openxmlformats.org/officeDocument/2006/relationships" xmlns:p="http://schemas.openxmlformats.org/presentationml/2006/main">
  <p:tag name="AS_UNIQUEID" val="10132"/>
</p:tagLst>
</file>

<file path=ppt/tags/tag437.xml><?xml version="1.0" encoding="utf-8"?>
<p:tagLst xmlns:a="http://schemas.openxmlformats.org/drawingml/2006/main" xmlns:r="http://schemas.openxmlformats.org/officeDocument/2006/relationships" xmlns:p="http://schemas.openxmlformats.org/presentationml/2006/main">
  <p:tag name="AS_UNIQUEID" val="10133"/>
</p:tagLst>
</file>

<file path=ppt/tags/tag438.xml><?xml version="1.0" encoding="utf-8"?>
<p:tagLst xmlns:a="http://schemas.openxmlformats.org/drawingml/2006/main" xmlns:r="http://schemas.openxmlformats.org/officeDocument/2006/relationships" xmlns:p="http://schemas.openxmlformats.org/presentationml/2006/main">
  <p:tag name="AS_UNIQUEID" val="10134"/>
</p:tagLst>
</file>

<file path=ppt/tags/tag439.xml><?xml version="1.0" encoding="utf-8"?>
<p:tagLst xmlns:a="http://schemas.openxmlformats.org/drawingml/2006/main" xmlns:r="http://schemas.openxmlformats.org/officeDocument/2006/relationships" xmlns:p="http://schemas.openxmlformats.org/presentationml/2006/main">
  <p:tag name="AS_UNIQUEID" val="10135"/>
</p:tagLst>
</file>

<file path=ppt/tags/tag44.xml><?xml version="1.0" encoding="utf-8"?>
<p:tagLst xmlns:a="http://schemas.openxmlformats.org/drawingml/2006/main" xmlns:r="http://schemas.openxmlformats.org/officeDocument/2006/relationships" xmlns:p="http://schemas.openxmlformats.org/presentationml/2006/main">
  <p:tag name="AS_UNIQUEID" val="5335"/>
</p:tagLst>
</file>

<file path=ppt/tags/tag440.xml><?xml version="1.0" encoding="utf-8"?>
<p:tagLst xmlns:a="http://schemas.openxmlformats.org/drawingml/2006/main" xmlns:r="http://schemas.openxmlformats.org/officeDocument/2006/relationships" xmlns:p="http://schemas.openxmlformats.org/presentationml/2006/main">
  <p:tag name="AS_UNIQUEID" val="10136"/>
</p:tagLst>
</file>

<file path=ppt/tags/tag441.xml><?xml version="1.0" encoding="utf-8"?>
<p:tagLst xmlns:a="http://schemas.openxmlformats.org/drawingml/2006/main" xmlns:r="http://schemas.openxmlformats.org/officeDocument/2006/relationships" xmlns:p="http://schemas.openxmlformats.org/presentationml/2006/main">
  <p:tag name="AS_UNIQUEID" val="10137"/>
</p:tagLst>
</file>

<file path=ppt/tags/tag442.xml><?xml version="1.0" encoding="utf-8"?>
<p:tagLst xmlns:a="http://schemas.openxmlformats.org/drawingml/2006/main" xmlns:r="http://schemas.openxmlformats.org/officeDocument/2006/relationships" xmlns:p="http://schemas.openxmlformats.org/presentationml/2006/main">
  <p:tag name="AS_UNIQUEID" val="10138"/>
</p:tagLst>
</file>

<file path=ppt/tags/tag443.xml><?xml version="1.0" encoding="utf-8"?>
<p:tagLst xmlns:a="http://schemas.openxmlformats.org/drawingml/2006/main" xmlns:r="http://schemas.openxmlformats.org/officeDocument/2006/relationships" xmlns:p="http://schemas.openxmlformats.org/presentationml/2006/main">
  <p:tag name="AS_UNIQUEID" val="10139"/>
</p:tagLst>
</file>

<file path=ppt/tags/tag444.xml><?xml version="1.0" encoding="utf-8"?>
<p:tagLst xmlns:a="http://schemas.openxmlformats.org/drawingml/2006/main" xmlns:r="http://schemas.openxmlformats.org/officeDocument/2006/relationships" xmlns:p="http://schemas.openxmlformats.org/presentationml/2006/main">
  <p:tag name="AS_UNIQUEID" val="10140"/>
</p:tagLst>
</file>

<file path=ppt/tags/tag445.xml><?xml version="1.0" encoding="utf-8"?>
<p:tagLst xmlns:a="http://schemas.openxmlformats.org/drawingml/2006/main" xmlns:r="http://schemas.openxmlformats.org/officeDocument/2006/relationships" xmlns:p="http://schemas.openxmlformats.org/presentationml/2006/main">
  <p:tag name="AS_UNIQUEID" val="10141"/>
</p:tagLst>
</file>

<file path=ppt/tags/tag446.xml><?xml version="1.0" encoding="utf-8"?>
<p:tagLst xmlns:a="http://schemas.openxmlformats.org/drawingml/2006/main" xmlns:r="http://schemas.openxmlformats.org/officeDocument/2006/relationships" xmlns:p="http://schemas.openxmlformats.org/presentationml/2006/main">
  <p:tag name="AS_UNIQUEID" val="10142"/>
</p:tagLst>
</file>

<file path=ppt/tags/tag447.xml><?xml version="1.0" encoding="utf-8"?>
<p:tagLst xmlns:a="http://schemas.openxmlformats.org/drawingml/2006/main" xmlns:r="http://schemas.openxmlformats.org/officeDocument/2006/relationships" xmlns:p="http://schemas.openxmlformats.org/presentationml/2006/main">
  <p:tag name="AS_UNIQUEID" val="10143"/>
</p:tagLst>
</file>

<file path=ppt/tags/tag448.xml><?xml version="1.0" encoding="utf-8"?>
<p:tagLst xmlns:a="http://schemas.openxmlformats.org/drawingml/2006/main" xmlns:r="http://schemas.openxmlformats.org/officeDocument/2006/relationships" xmlns:p="http://schemas.openxmlformats.org/presentationml/2006/main">
  <p:tag name="AS_UNIQUEID" val="10144"/>
</p:tagLst>
</file>

<file path=ppt/tags/tag449.xml><?xml version="1.0" encoding="utf-8"?>
<p:tagLst xmlns:a="http://schemas.openxmlformats.org/drawingml/2006/main" xmlns:r="http://schemas.openxmlformats.org/officeDocument/2006/relationships" xmlns:p="http://schemas.openxmlformats.org/presentationml/2006/main">
  <p:tag name="AS_UNIQUEID" val="10145"/>
</p:tagLst>
</file>

<file path=ppt/tags/tag45.xml><?xml version="1.0" encoding="utf-8"?>
<p:tagLst xmlns:a="http://schemas.openxmlformats.org/drawingml/2006/main" xmlns:r="http://schemas.openxmlformats.org/officeDocument/2006/relationships" xmlns:p="http://schemas.openxmlformats.org/presentationml/2006/main">
  <p:tag name="AS_UNIQUEID" val="5336"/>
</p:tagLst>
</file>

<file path=ppt/tags/tag450.xml><?xml version="1.0" encoding="utf-8"?>
<p:tagLst xmlns:a="http://schemas.openxmlformats.org/drawingml/2006/main" xmlns:r="http://schemas.openxmlformats.org/officeDocument/2006/relationships" xmlns:p="http://schemas.openxmlformats.org/presentationml/2006/main">
  <p:tag name="AS_UNIQUEID" val="10146"/>
</p:tagLst>
</file>

<file path=ppt/tags/tag451.xml><?xml version="1.0" encoding="utf-8"?>
<p:tagLst xmlns:a="http://schemas.openxmlformats.org/drawingml/2006/main" xmlns:r="http://schemas.openxmlformats.org/officeDocument/2006/relationships" xmlns:p="http://schemas.openxmlformats.org/presentationml/2006/main">
  <p:tag name="AS_UNIQUEID" val="10147"/>
</p:tagLst>
</file>

<file path=ppt/tags/tag452.xml><?xml version="1.0" encoding="utf-8"?>
<p:tagLst xmlns:a="http://schemas.openxmlformats.org/drawingml/2006/main" xmlns:r="http://schemas.openxmlformats.org/officeDocument/2006/relationships" xmlns:p="http://schemas.openxmlformats.org/presentationml/2006/main">
  <p:tag name="AS_UNIQUEID" val="10148"/>
</p:tagLst>
</file>

<file path=ppt/tags/tag453.xml><?xml version="1.0" encoding="utf-8"?>
<p:tagLst xmlns:a="http://schemas.openxmlformats.org/drawingml/2006/main" xmlns:r="http://schemas.openxmlformats.org/officeDocument/2006/relationships" xmlns:p="http://schemas.openxmlformats.org/presentationml/2006/main">
  <p:tag name="AS_UNIQUEID" val="10149"/>
</p:tagLst>
</file>

<file path=ppt/tags/tag454.xml><?xml version="1.0" encoding="utf-8"?>
<p:tagLst xmlns:a="http://schemas.openxmlformats.org/drawingml/2006/main" xmlns:r="http://schemas.openxmlformats.org/officeDocument/2006/relationships" xmlns:p="http://schemas.openxmlformats.org/presentationml/2006/main">
  <p:tag name="AS_UNIQUEID" val="10153"/>
</p:tagLst>
</file>

<file path=ppt/tags/tag455.xml><?xml version="1.0" encoding="utf-8"?>
<p:tagLst xmlns:a="http://schemas.openxmlformats.org/drawingml/2006/main" xmlns:r="http://schemas.openxmlformats.org/officeDocument/2006/relationships" xmlns:p="http://schemas.openxmlformats.org/presentationml/2006/main">
  <p:tag name="AS_UNIQUEID" val="10154"/>
</p:tagLst>
</file>

<file path=ppt/tags/tag456.xml><?xml version="1.0" encoding="utf-8"?>
<p:tagLst xmlns:a="http://schemas.openxmlformats.org/drawingml/2006/main" xmlns:r="http://schemas.openxmlformats.org/officeDocument/2006/relationships" xmlns:p="http://schemas.openxmlformats.org/presentationml/2006/main">
  <p:tag name="AS_UNIQUEID" val="10155"/>
</p:tagLst>
</file>

<file path=ppt/tags/tag457.xml><?xml version="1.0" encoding="utf-8"?>
<p:tagLst xmlns:a="http://schemas.openxmlformats.org/drawingml/2006/main" xmlns:r="http://schemas.openxmlformats.org/officeDocument/2006/relationships" xmlns:p="http://schemas.openxmlformats.org/presentationml/2006/main">
  <p:tag name="AS_UNIQUEID" val="10156"/>
</p:tagLst>
</file>

<file path=ppt/tags/tag458.xml><?xml version="1.0" encoding="utf-8"?>
<p:tagLst xmlns:a="http://schemas.openxmlformats.org/drawingml/2006/main" xmlns:r="http://schemas.openxmlformats.org/officeDocument/2006/relationships" xmlns:p="http://schemas.openxmlformats.org/presentationml/2006/main">
  <p:tag name="AS_UNIQUEID" val="10150"/>
</p:tagLst>
</file>

<file path=ppt/tags/tag459.xml><?xml version="1.0" encoding="utf-8"?>
<p:tagLst xmlns:a="http://schemas.openxmlformats.org/drawingml/2006/main" xmlns:r="http://schemas.openxmlformats.org/officeDocument/2006/relationships" xmlns:p="http://schemas.openxmlformats.org/presentationml/2006/main">
  <p:tag name="AS_UNIQUEID" val="10151"/>
</p:tagLst>
</file>

<file path=ppt/tags/tag46.xml><?xml version="1.0" encoding="utf-8"?>
<p:tagLst xmlns:a="http://schemas.openxmlformats.org/drawingml/2006/main" xmlns:r="http://schemas.openxmlformats.org/officeDocument/2006/relationships" xmlns:p="http://schemas.openxmlformats.org/presentationml/2006/main">
  <p:tag name="AS_UNIQUEID" val="5337"/>
</p:tagLst>
</file>

<file path=ppt/tags/tag460.xml><?xml version="1.0" encoding="utf-8"?>
<p:tagLst xmlns:a="http://schemas.openxmlformats.org/drawingml/2006/main" xmlns:r="http://schemas.openxmlformats.org/officeDocument/2006/relationships" xmlns:p="http://schemas.openxmlformats.org/presentationml/2006/main">
  <p:tag name="AS_UNIQUEID" val="10152"/>
</p:tagLst>
</file>

<file path=ppt/tags/tag4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S_UNIQUEID" val="5338"/>
</p:tagLst>
</file>

<file path=ppt/tags/tag48.xml><?xml version="1.0" encoding="utf-8"?>
<p:tagLst xmlns:a="http://schemas.openxmlformats.org/drawingml/2006/main" xmlns:r="http://schemas.openxmlformats.org/officeDocument/2006/relationships" xmlns:p="http://schemas.openxmlformats.org/presentationml/2006/main">
  <p:tag name="AS_UNIQUEID" val="5339"/>
</p:tagLst>
</file>

<file path=ppt/tags/tag49.xml><?xml version="1.0" encoding="utf-8"?>
<p:tagLst xmlns:a="http://schemas.openxmlformats.org/drawingml/2006/main" xmlns:r="http://schemas.openxmlformats.org/officeDocument/2006/relationships" xmlns:p="http://schemas.openxmlformats.org/presentationml/2006/main">
  <p:tag name="AS_UNIQUEID" val="5340"/>
</p:tagLst>
</file>

<file path=ppt/tags/tag5.xml><?xml version="1.0" encoding="utf-8"?>
<p:tagLst xmlns:a="http://schemas.openxmlformats.org/drawingml/2006/main" xmlns:r="http://schemas.openxmlformats.org/officeDocument/2006/relationships" xmlns:p="http://schemas.openxmlformats.org/presentationml/2006/main">
  <p:tag name="AS_UNIQUEID" val="5532"/>
</p:tagLst>
</file>

<file path=ppt/tags/tag50.xml><?xml version="1.0" encoding="utf-8"?>
<p:tagLst xmlns:a="http://schemas.openxmlformats.org/drawingml/2006/main" xmlns:r="http://schemas.openxmlformats.org/officeDocument/2006/relationships" xmlns:p="http://schemas.openxmlformats.org/presentationml/2006/main">
  <p:tag name="AS_UNIQUEID" val="5342"/>
</p:tagLst>
</file>

<file path=ppt/tags/tag51.xml><?xml version="1.0" encoding="utf-8"?>
<p:tagLst xmlns:a="http://schemas.openxmlformats.org/drawingml/2006/main" xmlns:r="http://schemas.openxmlformats.org/officeDocument/2006/relationships" xmlns:p="http://schemas.openxmlformats.org/presentationml/2006/main">
  <p:tag name="AS_UNIQUEID" val="5343"/>
</p:tagLst>
</file>

<file path=ppt/tags/tag52.xml><?xml version="1.0" encoding="utf-8"?>
<p:tagLst xmlns:a="http://schemas.openxmlformats.org/drawingml/2006/main" xmlns:r="http://schemas.openxmlformats.org/officeDocument/2006/relationships" xmlns:p="http://schemas.openxmlformats.org/presentationml/2006/main">
  <p:tag name="AS_UNIQUEID" val="5344"/>
</p:tagLst>
</file>

<file path=ppt/tags/tag53.xml><?xml version="1.0" encoding="utf-8"?>
<p:tagLst xmlns:a="http://schemas.openxmlformats.org/drawingml/2006/main" xmlns:r="http://schemas.openxmlformats.org/officeDocument/2006/relationships" xmlns:p="http://schemas.openxmlformats.org/presentationml/2006/main">
  <p:tag name="AS_UNIQUEID" val="5345"/>
</p:tagLst>
</file>

<file path=ppt/tags/tag54.xml><?xml version="1.0" encoding="utf-8"?>
<p:tagLst xmlns:a="http://schemas.openxmlformats.org/drawingml/2006/main" xmlns:r="http://schemas.openxmlformats.org/officeDocument/2006/relationships" xmlns:p="http://schemas.openxmlformats.org/presentationml/2006/main">
  <p:tag name="AS_UNIQUEID" val="5346"/>
</p:tagLst>
</file>

<file path=ppt/tags/tag55.xml><?xml version="1.0" encoding="utf-8"?>
<p:tagLst xmlns:a="http://schemas.openxmlformats.org/drawingml/2006/main" xmlns:r="http://schemas.openxmlformats.org/officeDocument/2006/relationships" xmlns:p="http://schemas.openxmlformats.org/presentationml/2006/main">
  <p:tag name="AS_UNIQUEID" val="5347"/>
</p:tagLst>
</file>

<file path=ppt/tags/tag56.xml><?xml version="1.0" encoding="utf-8"?>
<p:tagLst xmlns:a="http://schemas.openxmlformats.org/drawingml/2006/main" xmlns:r="http://schemas.openxmlformats.org/officeDocument/2006/relationships" xmlns:p="http://schemas.openxmlformats.org/presentationml/2006/main">
  <p:tag name="AS_UNIQUEID" val="5348"/>
</p:tagLst>
</file>

<file path=ppt/tags/tag57.xml><?xml version="1.0" encoding="utf-8"?>
<p:tagLst xmlns:a="http://schemas.openxmlformats.org/drawingml/2006/main" xmlns:r="http://schemas.openxmlformats.org/officeDocument/2006/relationships" xmlns:p="http://schemas.openxmlformats.org/presentationml/2006/main">
  <p:tag name="AS_UNIQUEID" val="5349"/>
</p:tagLst>
</file>

<file path=ppt/tags/tag58.xml><?xml version="1.0" encoding="utf-8"?>
<p:tagLst xmlns:a="http://schemas.openxmlformats.org/drawingml/2006/main" xmlns:r="http://schemas.openxmlformats.org/officeDocument/2006/relationships" xmlns:p="http://schemas.openxmlformats.org/presentationml/2006/main">
  <p:tag name="AS_UNIQUEID" val="5350"/>
</p:tagLst>
</file>

<file path=ppt/tags/tag59.xml><?xml version="1.0" encoding="utf-8"?>
<p:tagLst xmlns:a="http://schemas.openxmlformats.org/drawingml/2006/main" xmlns:r="http://schemas.openxmlformats.org/officeDocument/2006/relationships" xmlns:p="http://schemas.openxmlformats.org/presentationml/2006/main">
  <p:tag name="AS_UNIQUEID" val="5352"/>
</p:tagLst>
</file>

<file path=ppt/tags/tag6.xml><?xml version="1.0" encoding="utf-8"?>
<p:tagLst xmlns:a="http://schemas.openxmlformats.org/drawingml/2006/main" xmlns:r="http://schemas.openxmlformats.org/officeDocument/2006/relationships" xmlns:p="http://schemas.openxmlformats.org/presentationml/2006/main">
  <p:tag name="AS_UNIQUEID" val="5533"/>
</p:tagLst>
</file>

<file path=ppt/tags/tag60.xml><?xml version="1.0" encoding="utf-8"?>
<p:tagLst xmlns:a="http://schemas.openxmlformats.org/drawingml/2006/main" xmlns:r="http://schemas.openxmlformats.org/officeDocument/2006/relationships" xmlns:p="http://schemas.openxmlformats.org/presentationml/2006/main">
  <p:tag name="AS_UNIQUEID" val="5353"/>
</p:tagLst>
</file>

<file path=ppt/tags/tag61.xml><?xml version="1.0" encoding="utf-8"?>
<p:tagLst xmlns:a="http://schemas.openxmlformats.org/drawingml/2006/main" xmlns:r="http://schemas.openxmlformats.org/officeDocument/2006/relationships" xmlns:p="http://schemas.openxmlformats.org/presentationml/2006/main">
  <p:tag name="AS_UNIQUEID" val="5355"/>
</p:tagLst>
</file>

<file path=ppt/tags/tag62.xml><?xml version="1.0" encoding="utf-8"?>
<p:tagLst xmlns:a="http://schemas.openxmlformats.org/drawingml/2006/main" xmlns:r="http://schemas.openxmlformats.org/officeDocument/2006/relationships" xmlns:p="http://schemas.openxmlformats.org/presentationml/2006/main">
  <p:tag name="AS_UNIQUEID" val="5356"/>
</p:tagLst>
</file>

<file path=ppt/tags/tag63.xml><?xml version="1.0" encoding="utf-8"?>
<p:tagLst xmlns:a="http://schemas.openxmlformats.org/drawingml/2006/main" xmlns:r="http://schemas.openxmlformats.org/officeDocument/2006/relationships" xmlns:p="http://schemas.openxmlformats.org/presentationml/2006/main">
  <p:tag name="AS_UNIQUEID" val="5358"/>
</p:tagLst>
</file>

<file path=ppt/tags/tag64.xml><?xml version="1.0" encoding="utf-8"?>
<p:tagLst xmlns:a="http://schemas.openxmlformats.org/drawingml/2006/main" xmlns:r="http://schemas.openxmlformats.org/officeDocument/2006/relationships" xmlns:p="http://schemas.openxmlformats.org/presentationml/2006/main">
  <p:tag name="AS_UNIQUEID" val="5359"/>
</p:tagLst>
</file>

<file path=ppt/tags/tag65.xml><?xml version="1.0" encoding="utf-8"?>
<p:tagLst xmlns:a="http://schemas.openxmlformats.org/drawingml/2006/main" xmlns:r="http://schemas.openxmlformats.org/officeDocument/2006/relationships" xmlns:p="http://schemas.openxmlformats.org/presentationml/2006/main">
  <p:tag name="AS_UNIQUEID" val="5360"/>
</p:tagLst>
</file>

<file path=ppt/tags/tag66.xml><?xml version="1.0" encoding="utf-8"?>
<p:tagLst xmlns:a="http://schemas.openxmlformats.org/drawingml/2006/main" xmlns:r="http://schemas.openxmlformats.org/officeDocument/2006/relationships" xmlns:p="http://schemas.openxmlformats.org/presentationml/2006/main">
  <p:tag name="AS_UNIQUEID" val="5361"/>
</p:tagLst>
</file>

<file path=ppt/tags/tag67.xml><?xml version="1.0" encoding="utf-8"?>
<p:tagLst xmlns:a="http://schemas.openxmlformats.org/drawingml/2006/main" xmlns:r="http://schemas.openxmlformats.org/officeDocument/2006/relationships" xmlns:p="http://schemas.openxmlformats.org/presentationml/2006/main">
  <p:tag name="AS_UNIQUEID" val="5363"/>
</p:tagLst>
</file>

<file path=ppt/tags/tag68.xml><?xml version="1.0" encoding="utf-8"?>
<p:tagLst xmlns:a="http://schemas.openxmlformats.org/drawingml/2006/main" xmlns:r="http://schemas.openxmlformats.org/officeDocument/2006/relationships" xmlns:p="http://schemas.openxmlformats.org/presentationml/2006/main">
  <p:tag name="AS_UNIQUEID" val="5364"/>
</p:tagLst>
</file>

<file path=ppt/tags/tag69.xml><?xml version="1.0" encoding="utf-8"?>
<p:tagLst xmlns:a="http://schemas.openxmlformats.org/drawingml/2006/main" xmlns:r="http://schemas.openxmlformats.org/officeDocument/2006/relationships" xmlns:p="http://schemas.openxmlformats.org/presentationml/2006/main">
  <p:tag name="AS_UNIQUEID" val="5365"/>
</p:tagLst>
</file>

<file path=ppt/tags/tag7.xml><?xml version="1.0" encoding="utf-8"?>
<p:tagLst xmlns:a="http://schemas.openxmlformats.org/drawingml/2006/main" xmlns:r="http://schemas.openxmlformats.org/officeDocument/2006/relationships" xmlns:p="http://schemas.openxmlformats.org/presentationml/2006/main">
  <p:tag name="AS_UNIQUEID" val="5294"/>
</p:tagLst>
</file>

<file path=ppt/tags/tag70.xml><?xml version="1.0" encoding="utf-8"?>
<p:tagLst xmlns:a="http://schemas.openxmlformats.org/drawingml/2006/main" xmlns:r="http://schemas.openxmlformats.org/officeDocument/2006/relationships" xmlns:p="http://schemas.openxmlformats.org/presentationml/2006/main">
  <p:tag name="AS_UNIQUEID" val="5366"/>
</p:tagLst>
</file>

<file path=ppt/tags/tag71.xml><?xml version="1.0" encoding="utf-8"?>
<p:tagLst xmlns:a="http://schemas.openxmlformats.org/drawingml/2006/main" xmlns:r="http://schemas.openxmlformats.org/officeDocument/2006/relationships" xmlns:p="http://schemas.openxmlformats.org/presentationml/2006/main">
  <p:tag name="AS_UNIQUEID" val="5367"/>
</p:tagLst>
</file>

<file path=ppt/tags/tag72.xml><?xml version="1.0" encoding="utf-8"?>
<p:tagLst xmlns:a="http://schemas.openxmlformats.org/drawingml/2006/main" xmlns:r="http://schemas.openxmlformats.org/officeDocument/2006/relationships" xmlns:p="http://schemas.openxmlformats.org/presentationml/2006/main">
  <p:tag name="AS_UNIQUEID" val="5369"/>
</p:tagLst>
</file>

<file path=ppt/tags/tag73.xml><?xml version="1.0" encoding="utf-8"?>
<p:tagLst xmlns:a="http://schemas.openxmlformats.org/drawingml/2006/main" xmlns:r="http://schemas.openxmlformats.org/officeDocument/2006/relationships" xmlns:p="http://schemas.openxmlformats.org/presentationml/2006/main">
  <p:tag name="AS_UNIQUEID" val="5370"/>
</p:tagLst>
</file>

<file path=ppt/tags/tag74.xml><?xml version="1.0" encoding="utf-8"?>
<p:tagLst xmlns:a="http://schemas.openxmlformats.org/drawingml/2006/main" xmlns:r="http://schemas.openxmlformats.org/officeDocument/2006/relationships" xmlns:p="http://schemas.openxmlformats.org/presentationml/2006/main">
  <p:tag name="AS_UNIQUEID" val="5371"/>
</p:tagLst>
</file>

<file path=ppt/tags/tag75.xml><?xml version="1.0" encoding="utf-8"?>
<p:tagLst xmlns:a="http://schemas.openxmlformats.org/drawingml/2006/main" xmlns:r="http://schemas.openxmlformats.org/officeDocument/2006/relationships" xmlns:p="http://schemas.openxmlformats.org/presentationml/2006/main">
  <p:tag name="AS_UNIQUEID" val="5372"/>
</p:tagLst>
</file>

<file path=ppt/tags/tag76.xml><?xml version="1.0" encoding="utf-8"?>
<p:tagLst xmlns:a="http://schemas.openxmlformats.org/drawingml/2006/main" xmlns:r="http://schemas.openxmlformats.org/officeDocument/2006/relationships" xmlns:p="http://schemas.openxmlformats.org/presentationml/2006/main">
  <p:tag name="AS_UNIQUEID" val="5373"/>
</p:tagLst>
</file>

<file path=ppt/tags/tag77.xml><?xml version="1.0" encoding="utf-8"?>
<p:tagLst xmlns:a="http://schemas.openxmlformats.org/drawingml/2006/main" xmlns:r="http://schemas.openxmlformats.org/officeDocument/2006/relationships" xmlns:p="http://schemas.openxmlformats.org/presentationml/2006/main">
  <p:tag name="AS_UNIQUEID" val="5375"/>
</p:tagLst>
</file>

<file path=ppt/tags/tag78.xml><?xml version="1.0" encoding="utf-8"?>
<p:tagLst xmlns:a="http://schemas.openxmlformats.org/drawingml/2006/main" xmlns:r="http://schemas.openxmlformats.org/officeDocument/2006/relationships" xmlns:p="http://schemas.openxmlformats.org/presentationml/2006/main">
  <p:tag name="AS_UNIQUEID" val="5376"/>
</p:tagLst>
</file>

<file path=ppt/tags/tag79.xml><?xml version="1.0" encoding="utf-8"?>
<p:tagLst xmlns:a="http://schemas.openxmlformats.org/drawingml/2006/main" xmlns:r="http://schemas.openxmlformats.org/officeDocument/2006/relationships" xmlns:p="http://schemas.openxmlformats.org/presentationml/2006/main">
  <p:tag name="AS_UNIQUEID" val="5377"/>
</p:tagLst>
</file>

<file path=ppt/tags/tag8.xml><?xml version="1.0" encoding="utf-8"?>
<p:tagLst xmlns:a="http://schemas.openxmlformats.org/drawingml/2006/main" xmlns:r="http://schemas.openxmlformats.org/officeDocument/2006/relationships" xmlns:p="http://schemas.openxmlformats.org/presentationml/2006/main">
  <p:tag name="AS_UNIQUEID" val="5295"/>
</p:tagLst>
</file>

<file path=ppt/tags/tag80.xml><?xml version="1.0" encoding="utf-8"?>
<p:tagLst xmlns:a="http://schemas.openxmlformats.org/drawingml/2006/main" xmlns:r="http://schemas.openxmlformats.org/officeDocument/2006/relationships" xmlns:p="http://schemas.openxmlformats.org/presentationml/2006/main">
  <p:tag name="AS_UNIQUEID" val="5378"/>
</p:tagLst>
</file>

<file path=ppt/tags/tag81.xml><?xml version="1.0" encoding="utf-8"?>
<p:tagLst xmlns:a="http://schemas.openxmlformats.org/drawingml/2006/main" xmlns:r="http://schemas.openxmlformats.org/officeDocument/2006/relationships" xmlns:p="http://schemas.openxmlformats.org/presentationml/2006/main">
  <p:tag name="AS_UNIQUEID" val="5379"/>
</p:tagLst>
</file>

<file path=ppt/tags/tag82.xml><?xml version="1.0" encoding="utf-8"?>
<p:tagLst xmlns:a="http://schemas.openxmlformats.org/drawingml/2006/main" xmlns:r="http://schemas.openxmlformats.org/officeDocument/2006/relationships" xmlns:p="http://schemas.openxmlformats.org/presentationml/2006/main">
  <p:tag name="AS_UNIQUEID" val="5380"/>
</p:tagLst>
</file>

<file path=ppt/tags/tag83.xml><?xml version="1.0" encoding="utf-8"?>
<p:tagLst xmlns:a="http://schemas.openxmlformats.org/drawingml/2006/main" xmlns:r="http://schemas.openxmlformats.org/officeDocument/2006/relationships" xmlns:p="http://schemas.openxmlformats.org/presentationml/2006/main">
  <p:tag name="AS_UNIQUEID" val="5381"/>
</p:tagLst>
</file>

<file path=ppt/tags/tag84.xml><?xml version="1.0" encoding="utf-8"?>
<p:tagLst xmlns:a="http://schemas.openxmlformats.org/drawingml/2006/main" xmlns:r="http://schemas.openxmlformats.org/officeDocument/2006/relationships" xmlns:p="http://schemas.openxmlformats.org/presentationml/2006/main">
  <p:tag name="AS_UNIQUEID" val="5382"/>
</p:tagLst>
</file>

<file path=ppt/tags/tag85.xml><?xml version="1.0" encoding="utf-8"?>
<p:tagLst xmlns:a="http://schemas.openxmlformats.org/drawingml/2006/main" xmlns:r="http://schemas.openxmlformats.org/officeDocument/2006/relationships" xmlns:p="http://schemas.openxmlformats.org/presentationml/2006/main">
  <p:tag name="AS_UNIQUEID" val="5384"/>
</p:tagLst>
</file>

<file path=ppt/tags/tag86.xml><?xml version="1.0" encoding="utf-8"?>
<p:tagLst xmlns:a="http://schemas.openxmlformats.org/drawingml/2006/main" xmlns:r="http://schemas.openxmlformats.org/officeDocument/2006/relationships" xmlns:p="http://schemas.openxmlformats.org/presentationml/2006/main">
  <p:tag name="AS_UNIQUEID" val="5385"/>
</p:tagLst>
</file>

<file path=ppt/tags/tag87.xml><?xml version="1.0" encoding="utf-8"?>
<p:tagLst xmlns:a="http://schemas.openxmlformats.org/drawingml/2006/main" xmlns:r="http://schemas.openxmlformats.org/officeDocument/2006/relationships" xmlns:p="http://schemas.openxmlformats.org/presentationml/2006/main">
  <p:tag name="AS_UNIQUEID" val="5386"/>
</p:tagLst>
</file>

<file path=ppt/tags/tag88.xml><?xml version="1.0" encoding="utf-8"?>
<p:tagLst xmlns:a="http://schemas.openxmlformats.org/drawingml/2006/main" xmlns:r="http://schemas.openxmlformats.org/officeDocument/2006/relationships" xmlns:p="http://schemas.openxmlformats.org/presentationml/2006/main">
  <p:tag name="AS_UNIQUEID" val="5387"/>
</p:tagLst>
</file>

<file path=ppt/tags/tag89.xml><?xml version="1.0" encoding="utf-8"?>
<p:tagLst xmlns:a="http://schemas.openxmlformats.org/drawingml/2006/main" xmlns:r="http://schemas.openxmlformats.org/officeDocument/2006/relationships" xmlns:p="http://schemas.openxmlformats.org/presentationml/2006/main">
  <p:tag name="AS_UNIQUEID" val="5388"/>
</p:tagLst>
</file>

<file path=ppt/tags/tag9.xml><?xml version="1.0" encoding="utf-8"?>
<p:tagLst xmlns:a="http://schemas.openxmlformats.org/drawingml/2006/main" xmlns:r="http://schemas.openxmlformats.org/officeDocument/2006/relationships" xmlns:p="http://schemas.openxmlformats.org/presentationml/2006/main">
  <p:tag name="AS_UNIQUEID" val="5296"/>
</p:tagLst>
</file>

<file path=ppt/tags/tag90.xml><?xml version="1.0" encoding="utf-8"?>
<p:tagLst xmlns:a="http://schemas.openxmlformats.org/drawingml/2006/main" xmlns:r="http://schemas.openxmlformats.org/officeDocument/2006/relationships" xmlns:p="http://schemas.openxmlformats.org/presentationml/2006/main">
  <p:tag name="AS_UNIQUEID" val="5390"/>
</p:tagLst>
</file>

<file path=ppt/tags/tag91.xml><?xml version="1.0" encoding="utf-8"?>
<p:tagLst xmlns:a="http://schemas.openxmlformats.org/drawingml/2006/main" xmlns:r="http://schemas.openxmlformats.org/officeDocument/2006/relationships" xmlns:p="http://schemas.openxmlformats.org/presentationml/2006/main">
  <p:tag name="AS_UNIQUEID" val="5391"/>
</p:tagLst>
</file>

<file path=ppt/tags/tag92.xml><?xml version="1.0" encoding="utf-8"?>
<p:tagLst xmlns:a="http://schemas.openxmlformats.org/drawingml/2006/main" xmlns:r="http://schemas.openxmlformats.org/officeDocument/2006/relationships" xmlns:p="http://schemas.openxmlformats.org/presentationml/2006/main">
  <p:tag name="AS_UNIQUEID" val="5392"/>
</p:tagLst>
</file>

<file path=ppt/tags/tag93.xml><?xml version="1.0" encoding="utf-8"?>
<p:tagLst xmlns:a="http://schemas.openxmlformats.org/drawingml/2006/main" xmlns:r="http://schemas.openxmlformats.org/officeDocument/2006/relationships" xmlns:p="http://schemas.openxmlformats.org/presentationml/2006/main">
  <p:tag name="AS_UNIQUEID" val="5393"/>
</p:tagLst>
</file>

<file path=ppt/tags/tag94.xml><?xml version="1.0" encoding="utf-8"?>
<p:tagLst xmlns:a="http://schemas.openxmlformats.org/drawingml/2006/main" xmlns:r="http://schemas.openxmlformats.org/officeDocument/2006/relationships" xmlns:p="http://schemas.openxmlformats.org/presentationml/2006/main">
  <p:tag name="AS_UNIQUEID" val="5394"/>
</p:tagLst>
</file>

<file path=ppt/tags/tag95.xml><?xml version="1.0" encoding="utf-8"?>
<p:tagLst xmlns:a="http://schemas.openxmlformats.org/drawingml/2006/main" xmlns:r="http://schemas.openxmlformats.org/officeDocument/2006/relationships" xmlns:p="http://schemas.openxmlformats.org/presentationml/2006/main">
  <p:tag name="AS_UNIQUEID" val="5396"/>
</p:tagLst>
</file>

<file path=ppt/tags/tag96.xml><?xml version="1.0" encoding="utf-8"?>
<p:tagLst xmlns:a="http://schemas.openxmlformats.org/drawingml/2006/main" xmlns:r="http://schemas.openxmlformats.org/officeDocument/2006/relationships" xmlns:p="http://schemas.openxmlformats.org/presentationml/2006/main">
  <p:tag name="AS_UNIQUEID" val="5397"/>
</p:tagLst>
</file>

<file path=ppt/tags/tag97.xml><?xml version="1.0" encoding="utf-8"?>
<p:tagLst xmlns:a="http://schemas.openxmlformats.org/drawingml/2006/main" xmlns:r="http://schemas.openxmlformats.org/officeDocument/2006/relationships" xmlns:p="http://schemas.openxmlformats.org/presentationml/2006/main">
  <p:tag name="AS_UNIQUEID" val="5398"/>
</p:tagLst>
</file>

<file path=ppt/tags/tag98.xml><?xml version="1.0" encoding="utf-8"?>
<p:tagLst xmlns:a="http://schemas.openxmlformats.org/drawingml/2006/main" xmlns:r="http://schemas.openxmlformats.org/officeDocument/2006/relationships" xmlns:p="http://schemas.openxmlformats.org/presentationml/2006/main">
  <p:tag name="AS_UNIQUEID" val="5399"/>
</p:tagLst>
</file>

<file path=ppt/tags/tag99.xml><?xml version="1.0" encoding="utf-8"?>
<p:tagLst xmlns:a="http://schemas.openxmlformats.org/drawingml/2006/main" xmlns:r="http://schemas.openxmlformats.org/officeDocument/2006/relationships" xmlns:p="http://schemas.openxmlformats.org/presentationml/2006/main">
  <p:tag name="AS_UNIQUEID" val="5400"/>
</p:tagLst>
</file>

<file path=ppt/theme/theme1.xml><?xml version="1.0" encoding="utf-8"?>
<a:theme xmlns:a="http://schemas.openxmlformats.org/drawingml/2006/main" name="ISCEBS Chapter US Template 2023">
  <a:themeElements>
    <a:clrScheme name="IF">
      <a:dk1>
        <a:sysClr val="windowText" lastClr="000000"/>
      </a:dk1>
      <a:lt1>
        <a:sysClr val="window" lastClr="FFFFFF"/>
      </a:lt1>
      <a:dk2>
        <a:srgbClr val="01447B"/>
      </a:dk2>
      <a:lt2>
        <a:srgbClr val="C0AC8C"/>
      </a:lt2>
      <a:accent1>
        <a:srgbClr val="000000"/>
      </a:accent1>
      <a:accent2>
        <a:srgbClr val="01447B"/>
      </a:accent2>
      <a:accent3>
        <a:srgbClr val="C0AC8C"/>
      </a:accent3>
      <a:accent4>
        <a:srgbClr val="01447B"/>
      </a:accent4>
      <a:accent5>
        <a:srgbClr val="000000"/>
      </a:accent5>
      <a:accent6>
        <a:srgbClr val="C0AC8C"/>
      </a:accent6>
      <a:hlink>
        <a:srgbClr val="0000FF"/>
      </a:hlink>
      <a:folHlink>
        <a:srgbClr val="FFFFFF"/>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CEBS Chapters US PPT Template 2023  -  Read-Only" id="{291822A9-CFDA-4E12-9175-C6E94982E956}" vid="{6AB65A69-2320-4878-B6AD-BD3AC1CFB529}"/>
    </a:ext>
  </a:extLst>
</a:theme>
</file>

<file path=ppt/theme/theme10.xml><?xml version="1.0" encoding="utf-8"?>
<a:theme xmlns:a="http://schemas.openxmlformats.org/drawingml/2006/main" name="4_Optum Theme">
  <a:themeElements>
    <a:clrScheme name="Custom 19">
      <a:dk1>
        <a:srgbClr val="222222"/>
      </a:dk1>
      <a:lt1>
        <a:srgbClr val="FFFFFF"/>
      </a:lt1>
      <a:dk2>
        <a:srgbClr val="D9F6FA"/>
      </a:dk2>
      <a:lt2>
        <a:srgbClr val="FBF9F4"/>
      </a:lt2>
      <a:accent1>
        <a:srgbClr val="002677"/>
      </a:accent1>
      <a:accent2>
        <a:srgbClr val="FF612B"/>
      </a:accent2>
      <a:accent3>
        <a:srgbClr val="5A5A5A"/>
      </a:accent3>
      <a:accent4>
        <a:srgbClr val="5A5A5A"/>
      </a:accent4>
      <a:accent5>
        <a:srgbClr val="5A5A5A"/>
      </a:accent5>
      <a:accent6>
        <a:srgbClr val="FBF9F4"/>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optumRx-onscreen-16x9-20220208.potx" id="{5CF47CAF-B41E-44B9-9E89-D77F5F0238DF}" vid="{4BD6DA39-6373-499F-9565-5C1A18923F96}"/>
    </a:ext>
  </a:extLst>
</a:theme>
</file>

<file path=ppt/theme/theme11.xml><?xml version="1.0" encoding="utf-8"?>
<a:theme xmlns:a="http://schemas.openxmlformats.org/drawingml/2006/main" name="Cover Slides">
  <a:themeElements>
    <a:clrScheme name="HB 2021 Branding">
      <a:dk1>
        <a:srgbClr val="FFFFFF"/>
      </a:dk1>
      <a:lt1>
        <a:srgbClr val="631248"/>
      </a:lt1>
      <a:dk2>
        <a:srgbClr val="FFFFFF"/>
      </a:dk2>
      <a:lt2>
        <a:srgbClr val="978C8F"/>
      </a:lt2>
      <a:accent1>
        <a:srgbClr val="72B2D4"/>
      </a:accent1>
      <a:accent2>
        <a:srgbClr val="D8601E"/>
      </a:accent2>
      <a:accent3>
        <a:srgbClr val="F0B52B"/>
      </a:accent3>
      <a:accent4>
        <a:srgbClr val="978C8F"/>
      </a:accent4>
      <a:accent5>
        <a:srgbClr val="008EBE"/>
      </a:accent5>
      <a:accent6>
        <a:srgbClr val="A4AA8A"/>
      </a:accent6>
      <a:hlink>
        <a:srgbClr val="D40F7D"/>
      </a:hlink>
      <a:folHlink>
        <a:srgbClr val="5662D0"/>
      </a:folHlink>
    </a:clrScheme>
    <a:fontScheme name="HB 2021 Branding">
      <a:majorFont>
        <a:latin typeface="Poppins"/>
        <a:ea typeface="Arial"/>
        <a:cs typeface="Arial"/>
      </a:majorFont>
      <a:minorFont>
        <a:latin typeface="IBM Plex Sans"/>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Standard - Simple Interior Slides">
  <a:themeElements>
    <a:clrScheme name="HB 2021 Branding">
      <a:dk1>
        <a:srgbClr val="FFFFFF"/>
      </a:dk1>
      <a:lt1>
        <a:srgbClr val="631248"/>
      </a:lt1>
      <a:dk2>
        <a:srgbClr val="FFFFFF"/>
      </a:dk2>
      <a:lt2>
        <a:srgbClr val="978C8F"/>
      </a:lt2>
      <a:accent1>
        <a:srgbClr val="72B2D4"/>
      </a:accent1>
      <a:accent2>
        <a:srgbClr val="D8601E"/>
      </a:accent2>
      <a:accent3>
        <a:srgbClr val="F0B52B"/>
      </a:accent3>
      <a:accent4>
        <a:srgbClr val="978C8F"/>
      </a:accent4>
      <a:accent5>
        <a:srgbClr val="008EBE"/>
      </a:accent5>
      <a:accent6>
        <a:srgbClr val="A4AA8A"/>
      </a:accent6>
      <a:hlink>
        <a:srgbClr val="D40F7D"/>
      </a:hlink>
      <a:folHlink>
        <a:srgbClr val="5662D0"/>
      </a:folHlink>
    </a:clrScheme>
    <a:fontScheme name="HB 2021 Branding">
      <a:majorFont>
        <a:latin typeface="Poppins"/>
        <a:ea typeface="Arial"/>
        <a:cs typeface="Arial"/>
      </a:majorFont>
      <a:minorFont>
        <a:latin typeface="IBM Plex Sans"/>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Coloful_Design Frame Interior Slides">
  <a:themeElements>
    <a:clrScheme name="HB 2021 Branding">
      <a:dk1>
        <a:srgbClr val="FFFFFF"/>
      </a:dk1>
      <a:lt1>
        <a:srgbClr val="631248"/>
      </a:lt1>
      <a:dk2>
        <a:srgbClr val="FFFFFF"/>
      </a:dk2>
      <a:lt2>
        <a:srgbClr val="978C8F"/>
      </a:lt2>
      <a:accent1>
        <a:srgbClr val="72B2D4"/>
      </a:accent1>
      <a:accent2>
        <a:srgbClr val="D8601E"/>
      </a:accent2>
      <a:accent3>
        <a:srgbClr val="F0B52B"/>
      </a:accent3>
      <a:accent4>
        <a:srgbClr val="978C8F"/>
      </a:accent4>
      <a:accent5>
        <a:srgbClr val="008EBE"/>
      </a:accent5>
      <a:accent6>
        <a:srgbClr val="A4AA8A"/>
      </a:accent6>
      <a:hlink>
        <a:srgbClr val="D40F7D"/>
      </a:hlink>
      <a:folHlink>
        <a:srgbClr val="5662D0"/>
      </a:folHlink>
    </a:clrScheme>
    <a:fontScheme name="HB 2021 Branding">
      <a:majorFont>
        <a:latin typeface="Poppins"/>
        <a:ea typeface="Arial"/>
        <a:cs typeface="Arial"/>
      </a:majorFont>
      <a:minorFont>
        <a:latin typeface="IBM Plex Sans"/>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aster Theme">
  <a:themeElements>
    <a:clrScheme name="Custom 27">
      <a:dk1>
        <a:srgbClr val="002477"/>
      </a:dk1>
      <a:lt1>
        <a:srgbClr val="FFFFFF"/>
      </a:lt1>
      <a:dk2>
        <a:srgbClr val="595959"/>
      </a:dk2>
      <a:lt2>
        <a:srgbClr val="CCF2F7"/>
      </a:lt2>
      <a:accent1>
        <a:srgbClr val="002477"/>
      </a:accent1>
      <a:accent2>
        <a:srgbClr val="00BED5"/>
      </a:accent2>
      <a:accent3>
        <a:srgbClr val="99E5EE"/>
      </a:accent3>
      <a:accent4>
        <a:srgbClr val="F5B700"/>
      </a:accent4>
      <a:accent5>
        <a:srgbClr val="FBE299"/>
      </a:accent5>
      <a:accent6>
        <a:srgbClr val="FF681F"/>
      </a:accent6>
      <a:hlink>
        <a:srgbClr val="196ECF"/>
      </a:hlink>
      <a:folHlink>
        <a:srgbClr val="002677"/>
      </a:folHlink>
    </a:clrScheme>
    <a:fontScheme name="UnitedHealthcare">
      <a:majorFont>
        <a:latin typeface="Georgia"/>
        <a:ea typeface="Georgia"/>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lumMod val="40000"/>
              <a:lumOff val="6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Master Theme">
  <a:themeElements>
    <a:clrScheme name="Custom 27">
      <a:dk1>
        <a:srgbClr val="002477"/>
      </a:dk1>
      <a:lt1>
        <a:srgbClr val="FFFFFF"/>
      </a:lt1>
      <a:dk2>
        <a:srgbClr val="595959"/>
      </a:dk2>
      <a:lt2>
        <a:srgbClr val="CCF2F7"/>
      </a:lt2>
      <a:accent1>
        <a:srgbClr val="002477"/>
      </a:accent1>
      <a:accent2>
        <a:srgbClr val="00BED5"/>
      </a:accent2>
      <a:accent3>
        <a:srgbClr val="99E5EE"/>
      </a:accent3>
      <a:accent4>
        <a:srgbClr val="F5B700"/>
      </a:accent4>
      <a:accent5>
        <a:srgbClr val="FBE299"/>
      </a:accent5>
      <a:accent6>
        <a:srgbClr val="FF681F"/>
      </a:accent6>
      <a:hlink>
        <a:srgbClr val="196ECF"/>
      </a:hlink>
      <a:folHlink>
        <a:srgbClr val="002677"/>
      </a:folHlink>
    </a:clrScheme>
    <a:fontScheme name="UnitedHealthcare">
      <a:majorFont>
        <a:latin typeface="Georgia"/>
        <a:ea typeface="Georgia"/>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lumMod val="40000"/>
              <a:lumOff val="6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aster Theme">
  <a:themeElements>
    <a:clrScheme name="Custom 27">
      <a:dk1>
        <a:srgbClr val="002477"/>
      </a:dk1>
      <a:lt1>
        <a:srgbClr val="FFFFFF"/>
      </a:lt1>
      <a:dk2>
        <a:srgbClr val="595959"/>
      </a:dk2>
      <a:lt2>
        <a:srgbClr val="CCF2F7"/>
      </a:lt2>
      <a:accent1>
        <a:srgbClr val="002477"/>
      </a:accent1>
      <a:accent2>
        <a:srgbClr val="00BED5"/>
      </a:accent2>
      <a:accent3>
        <a:srgbClr val="99E5EE"/>
      </a:accent3>
      <a:accent4>
        <a:srgbClr val="F5B700"/>
      </a:accent4>
      <a:accent5>
        <a:srgbClr val="FBE299"/>
      </a:accent5>
      <a:accent6>
        <a:srgbClr val="FF681F"/>
      </a:accent6>
      <a:hlink>
        <a:srgbClr val="196ECF"/>
      </a:hlink>
      <a:folHlink>
        <a:srgbClr val="002677"/>
      </a:folHlink>
    </a:clrScheme>
    <a:fontScheme name="UnitedHealthcare">
      <a:majorFont>
        <a:latin typeface="Georgia"/>
        <a:ea typeface="Georgia"/>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lumMod val="40000"/>
              <a:lumOff val="6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Master Theme">
  <a:themeElements>
    <a:clrScheme name="Custom 27">
      <a:dk1>
        <a:srgbClr val="002477"/>
      </a:dk1>
      <a:lt1>
        <a:srgbClr val="FFFFFF"/>
      </a:lt1>
      <a:dk2>
        <a:srgbClr val="595959"/>
      </a:dk2>
      <a:lt2>
        <a:srgbClr val="CCF2F7"/>
      </a:lt2>
      <a:accent1>
        <a:srgbClr val="002477"/>
      </a:accent1>
      <a:accent2>
        <a:srgbClr val="00BED5"/>
      </a:accent2>
      <a:accent3>
        <a:srgbClr val="99E5EE"/>
      </a:accent3>
      <a:accent4>
        <a:srgbClr val="F5B700"/>
      </a:accent4>
      <a:accent5>
        <a:srgbClr val="FBE299"/>
      </a:accent5>
      <a:accent6>
        <a:srgbClr val="FF681F"/>
      </a:accent6>
      <a:hlink>
        <a:srgbClr val="196ECF"/>
      </a:hlink>
      <a:folHlink>
        <a:srgbClr val="002677"/>
      </a:folHlink>
    </a:clrScheme>
    <a:fontScheme name="UnitedHealthcare">
      <a:majorFont>
        <a:latin typeface="Georgia"/>
        <a:ea typeface="Georgia"/>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lumMod val="40000"/>
              <a:lumOff val="6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ptum Theme">
  <a:themeElements>
    <a:clrScheme name="Custom 19">
      <a:dk1>
        <a:srgbClr val="222222"/>
      </a:dk1>
      <a:lt1>
        <a:srgbClr val="FFFFFF"/>
      </a:lt1>
      <a:dk2>
        <a:srgbClr val="D9F6FA"/>
      </a:dk2>
      <a:lt2>
        <a:srgbClr val="FBF9F4"/>
      </a:lt2>
      <a:accent1>
        <a:srgbClr val="002677"/>
      </a:accent1>
      <a:accent2>
        <a:srgbClr val="FF612B"/>
      </a:accent2>
      <a:accent3>
        <a:srgbClr val="5A5A5A"/>
      </a:accent3>
      <a:accent4>
        <a:srgbClr val="5A5A5A"/>
      </a:accent4>
      <a:accent5>
        <a:srgbClr val="5A5A5A"/>
      </a:accent5>
      <a:accent6>
        <a:srgbClr val="FBF9F4"/>
      </a:accent6>
      <a:hlink>
        <a:srgbClr val="196ECF"/>
      </a:hlink>
      <a:folHlink>
        <a:srgbClr val="5A5A5A"/>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optumRx-onscreen-16x9-20220208.potx" id="{5CF47CAF-B41E-44B9-9E89-D77F5F0238DF}" vid="{4BD6DA39-6373-499F-9565-5C1A18923F96}"/>
    </a:ext>
  </a:extLst>
</a:theme>
</file>

<file path=ppt/theme/theme8.xml><?xml version="1.0" encoding="utf-8"?>
<a:theme xmlns:a="http://schemas.openxmlformats.org/drawingml/2006/main" name="2_Optum Theme">
  <a:themeElements>
    <a:clrScheme name="Custom 6">
      <a:dk1>
        <a:srgbClr val="222222"/>
      </a:dk1>
      <a:lt1>
        <a:srgbClr val="FFFFFF"/>
      </a:lt1>
      <a:dk2>
        <a:srgbClr val="D9F6FA"/>
      </a:dk2>
      <a:lt2>
        <a:srgbClr val="FAF8F2"/>
      </a:lt2>
      <a:accent1>
        <a:srgbClr val="002677"/>
      </a:accent1>
      <a:accent2>
        <a:srgbClr val="FF612B"/>
      </a:accent2>
      <a:accent3>
        <a:srgbClr val="4B4D4F"/>
      </a:accent3>
      <a:accent4>
        <a:srgbClr val="4B4D4F"/>
      </a:accent4>
      <a:accent5>
        <a:srgbClr val="4B4D4F"/>
      </a:accent5>
      <a:accent6>
        <a:srgbClr val="FBF9F4"/>
      </a:accent6>
      <a:hlink>
        <a:srgbClr val="196ECF"/>
      </a:hlink>
      <a:folHlink>
        <a:srgbClr val="4B4D4F"/>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optumRx-onscreen-16x9-20220208.potx" id="{5CF47CAF-B41E-44B9-9E89-D77F5F0238DF}" vid="{4BD6DA39-6373-499F-9565-5C1A18923F96}"/>
    </a:ext>
  </a:extLst>
</a:theme>
</file>

<file path=ppt/theme/theme9.xml><?xml version="1.0" encoding="utf-8"?>
<a:theme xmlns:a="http://schemas.openxmlformats.org/drawingml/2006/main" name="1_Optum Rx 2023">
  <a:themeElements>
    <a:clrScheme name="Custom 19">
      <a:dk1>
        <a:srgbClr val="222222"/>
      </a:dk1>
      <a:lt1>
        <a:srgbClr val="FFFFFF"/>
      </a:lt1>
      <a:dk2>
        <a:srgbClr val="D9F6FA"/>
      </a:dk2>
      <a:lt2>
        <a:srgbClr val="FBF9F4"/>
      </a:lt2>
      <a:accent1>
        <a:srgbClr val="002677"/>
      </a:accent1>
      <a:accent2>
        <a:srgbClr val="FF612B"/>
      </a:accent2>
      <a:accent3>
        <a:srgbClr val="5A5A5A"/>
      </a:accent3>
      <a:accent4>
        <a:srgbClr val="5A5A5A"/>
      </a:accent4>
      <a:accent5>
        <a:srgbClr val="5A5A5A"/>
      </a:accent5>
      <a:accent6>
        <a:srgbClr val="FBF9F4"/>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Optum Rx 2023" id="{0C0FFE06-BFDF-994E-8BB9-6BA564ECDFB2}" vid="{5725D522-092B-C849-94E7-BA7F5CBC4C43}"/>
    </a:ext>
  </a:extLst>
</a:theme>
</file>

<file path=docProps/app.xml><?xml version="1.0" encoding="utf-8"?>
<Properties xmlns="http://schemas.openxmlformats.org/officeDocument/2006/extended-properties" xmlns:vt="http://schemas.openxmlformats.org/officeDocument/2006/docPropsVTypes">
  <Template>ISCEBS Chapters US PPT Template 2023</Template>
  <TotalTime>278</TotalTime>
  <Words>6195</Words>
  <Application>Microsoft Office PowerPoint</Application>
  <PresentationFormat>On-screen Show (16:9)</PresentationFormat>
  <Paragraphs>572</Paragraphs>
  <Slides>27</Slides>
  <Notes>25</Notes>
  <HiddenSlides>0</HiddenSlides>
  <MMClips>0</MMClips>
  <ScaleCrop>false</ScaleCrop>
  <HeadingPairs>
    <vt:vector size="6" baseType="variant">
      <vt:variant>
        <vt:lpstr>Fonts Used</vt:lpstr>
      </vt:variant>
      <vt:variant>
        <vt:i4>13</vt:i4>
      </vt:variant>
      <vt:variant>
        <vt:lpstr>Theme</vt:lpstr>
      </vt:variant>
      <vt:variant>
        <vt:i4>13</vt:i4>
      </vt:variant>
      <vt:variant>
        <vt:lpstr>Slide Titles</vt:lpstr>
      </vt:variant>
      <vt:variant>
        <vt:i4>27</vt:i4>
      </vt:variant>
    </vt:vector>
  </HeadingPairs>
  <TitlesOfParts>
    <vt:vector size="53" baseType="lpstr">
      <vt:lpstr>Arial</vt:lpstr>
      <vt:lpstr>Calibri</vt:lpstr>
      <vt:lpstr>Calibri Light</vt:lpstr>
      <vt:lpstr>Geneva</vt:lpstr>
      <vt:lpstr>Georgia</vt:lpstr>
      <vt:lpstr>IBM Plex Sans</vt:lpstr>
      <vt:lpstr>Lucida Grande</vt:lpstr>
      <vt:lpstr>OptumSans-Regular</vt:lpstr>
      <vt:lpstr>Poppins</vt:lpstr>
      <vt:lpstr>Symbol</vt:lpstr>
      <vt:lpstr>System Font Regular</vt:lpstr>
      <vt:lpstr>Tahoma</vt:lpstr>
      <vt:lpstr>Wingdings</vt:lpstr>
      <vt:lpstr>ISCEBS Chapter US Template 2023</vt:lpstr>
      <vt:lpstr>Office Theme</vt:lpstr>
      <vt:lpstr>1_Master Theme</vt:lpstr>
      <vt:lpstr>2_Master Theme</vt:lpstr>
      <vt:lpstr>Master Theme</vt:lpstr>
      <vt:lpstr>3_Master Theme</vt:lpstr>
      <vt:lpstr>1_Optum Theme</vt:lpstr>
      <vt:lpstr>2_Optum Theme</vt:lpstr>
      <vt:lpstr>1_Optum Rx 2023</vt:lpstr>
      <vt:lpstr>4_Optum Theme</vt:lpstr>
      <vt:lpstr>Cover Slides</vt:lpstr>
      <vt:lpstr>Standard - Simple Interior Slides</vt:lpstr>
      <vt:lpstr>Coloful_Design Frame Interior Slides</vt:lpstr>
      <vt:lpstr>The Landscape of PBMs and Pharmacy</vt:lpstr>
      <vt:lpstr>PowerPoint Presentation</vt:lpstr>
      <vt:lpstr>Self-Report Your Credit</vt:lpstr>
      <vt:lpstr>Thank You to our Sponsors</vt:lpstr>
      <vt:lpstr>Legal Update</vt:lpstr>
      <vt:lpstr>Health &amp; Welfare Plans: Compliance Check</vt:lpstr>
      <vt:lpstr>PowerPoint Presentation</vt:lpstr>
      <vt:lpstr>Today’s Speaker &amp; Topic</vt:lpstr>
      <vt:lpstr>Buddy Pusateri</vt:lpstr>
      <vt:lpstr>Today’s Agenda</vt:lpstr>
      <vt:lpstr>Key milestones on ‘anti-obesity medications’ class</vt:lpstr>
      <vt:lpstr>Known efficacy, side effects and long-term use </vt:lpstr>
      <vt:lpstr>Weight loss drugs and the impact on pharmacy trend </vt:lpstr>
      <vt:lpstr>Advancement of medical science</vt:lpstr>
      <vt:lpstr>Biosimilars overview  Biosimilars offer highly similar alternatives to innovator biologic agents – increasing market competition and choice, and potentially leading to member and employer savings </vt:lpstr>
      <vt:lpstr>More blockbuster drugs will confront competition  Inflammatory class projected to lead biosimilar launches throughout this decade1</vt:lpstr>
      <vt:lpstr>Several Humira biosimilars launch this year</vt:lpstr>
      <vt:lpstr>Value of pharmacy integration</vt:lpstr>
      <vt:lpstr>Optum Rx Price Edge</vt:lpstr>
      <vt:lpstr>Specialty illustration: Alternative funding vs Integration    Specialty Rx claims are excluded from plan coverage and become full responsibility of the member  (with support from third party administrator to secure alternative funding) </vt:lpstr>
      <vt:lpstr>Average Manufacturer Price Medicaid Rebate Cap (AMP-Cap)</vt:lpstr>
      <vt:lpstr>Thank you!  Q&amp;A</vt:lpstr>
      <vt:lpstr>Refer a Friend to CEBS!</vt:lpstr>
      <vt:lpstr>42nd Annual Symposium</vt:lpstr>
      <vt:lpstr>Don’t Forget to Self-Report Your Credit</vt:lpstr>
      <vt:lpstr>October Happy Hour Networking Event</vt:lpstr>
      <vt:lpstr>Join Us for Our Next Events!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Tahoma 32pt Bold</dc:title>
  <dc:creator>Swinnen, Rachel E</dc:creator>
  <cp:lastModifiedBy>Swinnen, Rachel E</cp:lastModifiedBy>
  <cp:revision>10</cp:revision>
  <cp:lastPrinted>2022-10-25T14:19:06Z</cp:lastPrinted>
  <dcterms:created xsi:type="dcterms:W3CDTF">2023-03-09T14:50:48Z</dcterms:created>
  <dcterms:modified xsi:type="dcterms:W3CDTF">2023-09-13T01:44:33Z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20f21ee-9bdc-4991-8abe-58f53448e302_Enabled">
    <vt:lpwstr>true</vt:lpwstr>
  </property>
  <property fmtid="{D5CDD505-2E9C-101B-9397-08002B2CF9AE}" pid="3" name="MSIP_Label_320f21ee-9bdc-4991-8abe-58f53448e302_SetDate">
    <vt:lpwstr>2023-03-09T14:51:54Z</vt:lpwstr>
  </property>
  <property fmtid="{D5CDD505-2E9C-101B-9397-08002B2CF9AE}" pid="4" name="MSIP_Label_320f21ee-9bdc-4991-8abe-58f53448e302_Method">
    <vt:lpwstr>Privileged</vt:lpwstr>
  </property>
  <property fmtid="{D5CDD505-2E9C-101B-9397-08002B2CF9AE}" pid="5" name="MSIP_Label_320f21ee-9bdc-4991-8abe-58f53448e302_Name">
    <vt:lpwstr>External Label</vt:lpwstr>
  </property>
  <property fmtid="{D5CDD505-2E9C-101B-9397-08002B2CF9AE}" pid="6" name="MSIP_Label_320f21ee-9bdc-4991-8abe-58f53448e302_SiteId">
    <vt:lpwstr>db05faca-c82a-4b9d-b9c5-0f64b6755421</vt:lpwstr>
  </property>
  <property fmtid="{D5CDD505-2E9C-101B-9397-08002B2CF9AE}" pid="7" name="MSIP_Label_320f21ee-9bdc-4991-8abe-58f53448e302_ActionId">
    <vt:lpwstr>70379849-9727-4d68-9591-1c05c4906b8f</vt:lpwstr>
  </property>
  <property fmtid="{D5CDD505-2E9C-101B-9397-08002B2CF9AE}" pid="8" name="MSIP_Label_320f21ee-9bdc-4991-8abe-58f53448e302_ContentBits">
    <vt:lpwstr>0</vt:lpwstr>
  </property>
</Properties>
</file>